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0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1825-548A-4F9C-8E53-284460F46B45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0271-8B3F-47D7-83DC-DEF424DE1D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djangoproject.com/en/2.1/topics/install/#installing-official-rele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Django-REST-Framework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1026" name="Picture 2" descr="Resultado de imagen para Django r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42" y="4095206"/>
            <a:ext cx="5681515" cy="2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bare in mind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your target platform?</a:t>
            </a:r>
          </a:p>
          <a:p>
            <a:r>
              <a:rPr lang="en-US" dirty="0" smtClean="0"/>
              <a:t>What language do you like?</a:t>
            </a:r>
          </a:p>
          <a:p>
            <a:r>
              <a:rPr lang="en-US" dirty="0" smtClean="0"/>
              <a:t>The language you like makes it easy to implement a REST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features of the language you </a:t>
            </a:r>
            <a:r>
              <a:rPr lang="en-US" dirty="0" err="1" smtClean="0"/>
              <a:t>choosed</a:t>
            </a:r>
            <a:r>
              <a:rPr lang="en-US" dirty="0" smtClean="0"/>
              <a:t> </a:t>
            </a:r>
            <a:r>
              <a:rPr lang="en-US" dirty="0" smtClean="0"/>
              <a:t>optimize your workflow?</a:t>
            </a:r>
          </a:p>
          <a:p>
            <a:r>
              <a:rPr lang="en-US" dirty="0" smtClean="0"/>
              <a:t>Are you building upon someone’s else code?</a:t>
            </a:r>
          </a:p>
          <a:p>
            <a:r>
              <a:rPr lang="en-US" dirty="0" smtClean="0"/>
              <a:t>Do you have to work against the technology?</a:t>
            </a:r>
          </a:p>
          <a:p>
            <a:r>
              <a:rPr lang="en-US" b="1" dirty="0" smtClean="0"/>
              <a:t>It accommodates your needs?</a:t>
            </a:r>
            <a:endParaRPr lang="en-US" b="1" dirty="0"/>
          </a:p>
        </p:txBody>
      </p:sp>
      <p:pic>
        <p:nvPicPr>
          <p:cNvPr id="2050" name="Picture 2" descr="Resultado de imagen para remark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503" y="365125"/>
            <a:ext cx="2068297" cy="20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emarks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41" y="4642435"/>
            <a:ext cx="2752459" cy="15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frameworks (generally)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Opinionated</a:t>
            </a:r>
          </a:p>
          <a:p>
            <a:r>
              <a:rPr lang="en-US" dirty="0" smtClean="0"/>
              <a:t>Somewhat Opinionated</a:t>
            </a:r>
          </a:p>
          <a:p>
            <a:r>
              <a:rPr lang="en-US" dirty="0" smtClean="0"/>
              <a:t>Non Opinionated</a:t>
            </a:r>
            <a:endParaRPr lang="en-US" dirty="0"/>
          </a:p>
        </p:txBody>
      </p:sp>
      <p:pic>
        <p:nvPicPr>
          <p:cNvPr id="3074" name="Picture 2" descr="Resultado de imagen para framework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1524794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94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examples: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now Jakarta*</a:t>
            </a:r>
          </a:p>
          <a:p>
            <a:r>
              <a:rPr lang="en-US" dirty="0" smtClean="0"/>
              <a:t>Django with Django-Rest-Framework</a:t>
            </a:r>
          </a:p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Windows Communication Foundation*</a:t>
            </a:r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Express with Node.js</a:t>
            </a:r>
            <a:endParaRPr lang="en-US" dirty="0"/>
          </a:p>
        </p:txBody>
      </p:sp>
      <p:pic>
        <p:nvPicPr>
          <p:cNvPr id="4098" name="Picture 2" descr="Resultado de imagen para rest framework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84" y="3527826"/>
            <a:ext cx="4743616" cy="29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rest framework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58360"/>
            <a:ext cx="2959578" cy="31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0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7480" y="2812214"/>
            <a:ext cx="4317274" cy="3207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Heavy to load</a:t>
            </a:r>
          </a:p>
          <a:p>
            <a:r>
              <a:rPr lang="en-US" dirty="0" smtClean="0"/>
              <a:t>Slow to deploy for testing.</a:t>
            </a:r>
          </a:p>
          <a:p>
            <a:r>
              <a:rPr lang="en-US" dirty="0" smtClean="0"/>
              <a:t>Not comprehensive logs</a:t>
            </a:r>
          </a:p>
          <a:p>
            <a:r>
              <a:rPr lang="en-US" dirty="0" smtClean="0"/>
              <a:t>If you want to build a serious system, you need to know more than just one framework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2812214"/>
            <a:ext cx="4317274" cy="320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Robust, Easy enough when you know java</a:t>
            </a:r>
          </a:p>
          <a:p>
            <a:r>
              <a:rPr lang="en-US" smtClean="0"/>
              <a:t>You have all the support from third-party libraries and code.</a:t>
            </a:r>
          </a:p>
          <a:p>
            <a:r>
              <a:rPr lang="en-US" smtClean="0"/>
              <a:t>Widely spread</a:t>
            </a:r>
          </a:p>
          <a:p>
            <a:r>
              <a:rPr lang="en-US" smtClean="0"/>
              <a:t>Mature</a:t>
            </a:r>
            <a:endParaRPr lang="en-US" dirty="0"/>
          </a:p>
        </p:txBody>
      </p:sp>
      <p:pic>
        <p:nvPicPr>
          <p:cNvPr id="5124" name="Picture 4" descr="Resultado de imagen para pros 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7" y="1315453"/>
            <a:ext cx="1496761" cy="1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7" y="1197145"/>
            <a:ext cx="1447170" cy="14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Django-Rest-Framework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0" y="3393152"/>
            <a:ext cx="3995057" cy="2694124"/>
          </a:xfrm>
        </p:spPr>
        <p:txBody>
          <a:bodyPr/>
          <a:lstStyle/>
          <a:p>
            <a:r>
              <a:rPr lang="en-US" dirty="0" smtClean="0"/>
              <a:t>Not widely spread</a:t>
            </a:r>
          </a:p>
          <a:p>
            <a:r>
              <a:rPr lang="en-US" dirty="0" smtClean="0"/>
              <a:t>You need to learn something new</a:t>
            </a:r>
          </a:p>
          <a:p>
            <a:r>
              <a:rPr lang="en-US" dirty="0" smtClean="0"/>
              <a:t>Not great if you need to build from the ground up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838200" y="3393152"/>
            <a:ext cx="3995057" cy="269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Fast to deploy</a:t>
            </a:r>
          </a:p>
          <a:p>
            <a:r>
              <a:rPr lang="en-US" dirty="0" smtClean="0"/>
              <a:t>The beauty of python</a:t>
            </a:r>
          </a:p>
          <a:p>
            <a:r>
              <a:rPr lang="en-US" dirty="0" smtClean="0"/>
              <a:t>All tools included</a:t>
            </a:r>
          </a:p>
          <a:p>
            <a:r>
              <a:rPr lang="en-US" dirty="0" smtClean="0"/>
              <a:t>Easy and fast to learn</a:t>
            </a:r>
          </a:p>
          <a:p>
            <a:r>
              <a:rPr lang="en-US" dirty="0" smtClean="0"/>
              <a:t>The best for mockup’s</a:t>
            </a:r>
            <a:endParaRPr lang="en-US" dirty="0"/>
          </a:p>
        </p:txBody>
      </p:sp>
      <p:pic>
        <p:nvPicPr>
          <p:cNvPr id="5" name="Picture 4" descr="Resultado de imagen para pros 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507" y="1690688"/>
            <a:ext cx="1496761" cy="14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47" y="1572380"/>
            <a:ext cx="1447170" cy="144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learn more about it here: </a:t>
            </a:r>
            <a:r>
              <a:rPr lang="en-US" dirty="0" smtClean="0">
                <a:hlinkClick r:id="rId2"/>
              </a:rPr>
              <a:t>https://docs.djangoproject.com/en/2.1/topics/install/#installing-official-release</a:t>
            </a:r>
            <a:endParaRPr lang="en-US" dirty="0" smtClean="0"/>
          </a:p>
          <a:p>
            <a:r>
              <a:rPr lang="en-US" dirty="0" smtClean="0"/>
              <a:t>For now we will just use the command: pip install </a:t>
            </a:r>
            <a:r>
              <a:rPr lang="en-US" dirty="0" smtClean="0"/>
              <a:t>Django</a:t>
            </a:r>
          </a:p>
          <a:p>
            <a:r>
              <a:rPr lang="en-US" dirty="0" smtClean="0"/>
              <a:t>And pip install djangorestframework</a:t>
            </a:r>
            <a:endParaRPr lang="en-US" dirty="0"/>
          </a:p>
        </p:txBody>
      </p:sp>
      <p:pic>
        <p:nvPicPr>
          <p:cNvPr id="614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691" y="4083050"/>
            <a:ext cx="2095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30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226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Segoe UI</vt:lpstr>
      <vt:lpstr>Tema de Office</vt:lpstr>
      <vt:lpstr>Introduction to Django-REST-Framework</vt:lpstr>
      <vt:lpstr>Things to bare in mind</vt:lpstr>
      <vt:lpstr>Types of frameworks (generally)</vt:lpstr>
      <vt:lpstr>A few examples:</vt:lpstr>
      <vt:lpstr>Java EE</vt:lpstr>
      <vt:lpstr>Django-Rest-Framework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 REST framework</dc:title>
  <dc:creator>Wason lol 1797</dc:creator>
  <cp:lastModifiedBy>Wason lol 1797</cp:lastModifiedBy>
  <cp:revision>7</cp:revision>
  <dcterms:created xsi:type="dcterms:W3CDTF">2019-02-10T22:11:08Z</dcterms:created>
  <dcterms:modified xsi:type="dcterms:W3CDTF">2019-02-16T16:27:53Z</dcterms:modified>
</cp:coreProperties>
</file>