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3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0CF41-C96A-4F73-A91E-3163BC2C02C6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81EB-DAC6-46C9-B02E-466E62B9E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Styles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Wladymir Brborich</a:t>
            </a:r>
            <a:endParaRPr lang="en-US" dirty="0"/>
          </a:p>
        </p:txBody>
      </p:sp>
      <p:pic>
        <p:nvPicPr>
          <p:cNvPr id="1028" name="Picture 4" descr="Resultado de imagen para programming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534" y="4112000"/>
            <a:ext cx="3720437" cy="247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mean by styles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I refer to programming paradigms or approaches to write code</a:t>
            </a:r>
          </a:p>
          <a:p>
            <a:r>
              <a:rPr lang="en-US" dirty="0" smtClean="0"/>
              <a:t>Each has its own set of rules and benefits</a:t>
            </a:r>
          </a:p>
          <a:p>
            <a:r>
              <a:rPr lang="en-US" dirty="0" smtClean="0"/>
              <a:t>You must learn to choose which suits your needs</a:t>
            </a:r>
            <a:endParaRPr lang="en-US" dirty="0"/>
          </a:p>
        </p:txBody>
      </p:sp>
      <p:pic>
        <p:nvPicPr>
          <p:cNvPr id="2050" name="Picture 2" descr="Resultado de imagen para style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33" y="3435565"/>
            <a:ext cx="5236745" cy="37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have them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 goes back to solving a problem, in this case Shared State</a:t>
            </a:r>
          </a:p>
          <a:p>
            <a:r>
              <a:rPr lang="en-US" dirty="0" smtClean="0"/>
              <a:t>This code styles where created to try and make our life's easier</a:t>
            </a:r>
          </a:p>
          <a:p>
            <a:r>
              <a:rPr lang="en-US" dirty="0" smtClean="0"/>
              <a:t>Entire programming languages are based on this concepts</a:t>
            </a:r>
          </a:p>
          <a:p>
            <a:r>
              <a:rPr lang="en-US" dirty="0" smtClean="0"/>
              <a:t>It is key to learn what are your options.</a:t>
            </a:r>
            <a:endParaRPr lang="en-US" dirty="0"/>
          </a:p>
        </p:txBody>
      </p:sp>
      <p:pic>
        <p:nvPicPr>
          <p:cNvPr id="3074" name="Picture 2" descr="Resultado de imagen para shared state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24" y="3882189"/>
            <a:ext cx="2975810" cy="297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9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Procedural, Object Oriented, Functional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are the three main programming paradigms</a:t>
            </a:r>
          </a:p>
          <a:p>
            <a:r>
              <a:rPr lang="en-US" dirty="0" smtClean="0"/>
              <a:t>All of them have their own benefits and problems</a:t>
            </a:r>
          </a:p>
          <a:p>
            <a:r>
              <a:rPr lang="en-US" dirty="0" smtClean="0"/>
              <a:t>They are not mutually exclusive, you can approach your solution by mixing them!</a:t>
            </a:r>
            <a:endParaRPr lang="en-US" dirty="0"/>
          </a:p>
        </p:txBody>
      </p:sp>
      <p:pic>
        <p:nvPicPr>
          <p:cNvPr id="4098" name="Picture 2" descr="Resultado de imagen para procedural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99531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33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Code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yet imperative.</a:t>
            </a:r>
          </a:p>
          <a:p>
            <a:r>
              <a:rPr lang="en-US" dirty="0" smtClean="0"/>
              <a:t>Procedural code often sees the program as a set of procedures or imperative functions, that may or may not alter the state of the execution environment</a:t>
            </a:r>
          </a:p>
          <a:p>
            <a:r>
              <a:rPr lang="en-US" dirty="0" smtClean="0"/>
              <a:t>Blocks of code and scopes</a:t>
            </a:r>
            <a:endParaRPr lang="en-US" dirty="0"/>
          </a:p>
        </p:txBody>
      </p:sp>
      <p:pic>
        <p:nvPicPr>
          <p:cNvPr id="5122" name="Picture 2" descr="Resultado de imagen para procedural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49" y="3400927"/>
            <a:ext cx="4781651" cy="398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8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contrast to Procedural, OO sees the program as actions that an object performs, each object exposes their behavior through a public interface.</a:t>
            </a:r>
            <a:endParaRPr lang="en-US" dirty="0"/>
          </a:p>
        </p:txBody>
      </p:sp>
      <p:pic>
        <p:nvPicPr>
          <p:cNvPr id="6146" name="Picture 2" descr="Resultado de imagen para object oriented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70" y="3194802"/>
            <a:ext cx="6740859" cy="3370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40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of higher level code</a:t>
            </a:r>
          </a:p>
          <a:p>
            <a:r>
              <a:rPr lang="en-US" dirty="0" smtClean="0"/>
              <a:t>Same principles of Procedural languages</a:t>
            </a:r>
          </a:p>
          <a:p>
            <a:r>
              <a:rPr lang="en-US" dirty="0" smtClean="0"/>
              <a:t>The difference relies on the use of pure functions, which not access or modify shared state</a:t>
            </a:r>
          </a:p>
          <a:p>
            <a:r>
              <a:rPr lang="en-US" dirty="0" smtClean="0"/>
              <a:t>Higher order functions instead of looping constructs.</a:t>
            </a:r>
            <a:endParaRPr lang="en-US" dirty="0"/>
          </a:p>
        </p:txBody>
      </p:sp>
      <p:pic>
        <p:nvPicPr>
          <p:cNvPr id="7170" name="Picture 2" descr="Resultado de imagen para functional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09" y="4526035"/>
            <a:ext cx="3596607" cy="1961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8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mix them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have Procedural and Functional code</a:t>
            </a:r>
          </a:p>
          <a:p>
            <a:r>
              <a:rPr lang="en-US" dirty="0" smtClean="0"/>
              <a:t>Object Oriented and Functional</a:t>
            </a:r>
          </a:p>
          <a:p>
            <a:r>
              <a:rPr lang="en-US" dirty="0" smtClean="0"/>
              <a:t>Which complement each other and make your life’s as developers easier</a:t>
            </a:r>
            <a:endParaRPr lang="en-US" dirty="0"/>
          </a:p>
        </p:txBody>
      </p:sp>
      <p:pic>
        <p:nvPicPr>
          <p:cNvPr id="8194" name="Picture 2" descr="Resultado de imagen para hap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10" y="3520210"/>
            <a:ext cx="2791690" cy="279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31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255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Segoe UI</vt:lpstr>
      <vt:lpstr>Tema de Office</vt:lpstr>
      <vt:lpstr>Programming Styles</vt:lpstr>
      <vt:lpstr>What we mean by styles</vt:lpstr>
      <vt:lpstr>Why do we have them</vt:lpstr>
      <vt:lpstr>Procedural, Object Oriented, Functional</vt:lpstr>
      <vt:lpstr>Procedural Code</vt:lpstr>
      <vt:lpstr>Object Oriented</vt:lpstr>
      <vt:lpstr>Functional programming</vt:lpstr>
      <vt:lpstr>You can mix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Styles</dc:title>
  <dc:creator>Wason lol 1797</dc:creator>
  <cp:lastModifiedBy>Wason lol 1797</cp:lastModifiedBy>
  <cp:revision>3</cp:revision>
  <dcterms:created xsi:type="dcterms:W3CDTF">2019-02-22T11:37:01Z</dcterms:created>
  <dcterms:modified xsi:type="dcterms:W3CDTF">2019-02-22T12:10:00Z</dcterms:modified>
</cp:coreProperties>
</file>