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06ED-D4F1-487E-A59F-33AF3828A72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088-A545-4691-A97B-B8B3DF8A5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06ED-D4F1-487E-A59F-33AF3828A72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088-A545-4691-A97B-B8B3DF8A5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1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06ED-D4F1-487E-A59F-33AF3828A72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088-A545-4691-A97B-B8B3DF8A5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06ED-D4F1-487E-A59F-33AF3828A72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088-A545-4691-A97B-B8B3DF8A5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06ED-D4F1-487E-A59F-33AF3828A72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088-A545-4691-A97B-B8B3DF8A5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7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06ED-D4F1-487E-A59F-33AF3828A72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088-A545-4691-A97B-B8B3DF8A5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06ED-D4F1-487E-A59F-33AF3828A72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088-A545-4691-A97B-B8B3DF8A5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2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06ED-D4F1-487E-A59F-33AF3828A72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088-A545-4691-A97B-B8B3DF8A5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3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06ED-D4F1-487E-A59F-33AF3828A72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088-A545-4691-A97B-B8B3DF8A5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6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06ED-D4F1-487E-A59F-33AF3828A72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088-A545-4691-A97B-B8B3DF8A5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0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06ED-D4F1-487E-A59F-33AF3828A72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5088-A545-4691-A97B-B8B3DF8A5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8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D06ED-D4F1-487E-A59F-33AF3828A72E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75088-A545-4691-A97B-B8B3DF8A5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4957" y="2048142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31822" y="2048142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78687" y="2048142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25552" y="2048141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772417" y="2048140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84957" y="3059395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631822" y="3059395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78687" y="3059395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25552" y="3059394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772417" y="3059393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584957" y="4070648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31822" y="4070648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78687" y="4070648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725552" y="4070647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772417" y="4070646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84957" y="5081898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31822" y="5081898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78687" y="5081898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25552" y="5081897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72417" y="5081896"/>
            <a:ext cx="1046865" cy="101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 rot="5400000">
            <a:off x="6029777" y="-851043"/>
            <a:ext cx="344687" cy="5234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736368" y="1224444"/>
            <a:ext cx="93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</a:t>
            </a:r>
            <a:r>
              <a:rPr lang="th-TH" dirty="0" smtClean="0"/>
              <a:t> ช่อง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2954703" y="2048141"/>
            <a:ext cx="412342" cy="40450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184656" y="3885979"/>
            <a:ext cx="7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</a:t>
            </a:r>
            <a:r>
              <a:rPr lang="th-TH" dirty="0" smtClean="0"/>
              <a:t>ช่อง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110671" y="6340980"/>
            <a:ext cx="59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มีตารางขนาด </a:t>
            </a:r>
            <a:r>
              <a:rPr lang="en-US" dirty="0" err="1" smtClean="0"/>
              <a:t>NxM</a:t>
            </a:r>
            <a:r>
              <a:rPr lang="en-US" dirty="0" smtClean="0"/>
              <a:t> </a:t>
            </a:r>
            <a:r>
              <a:rPr lang="th-TH" dirty="0" smtClean="0"/>
              <a:t>ช่อง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781374" y="319041"/>
            <a:ext cx="2640650" cy="7178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ตัวโจทย์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29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/>
      <p:bldP spid="47" grpId="0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8589" y="3278116"/>
            <a:ext cx="140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นาฬิกาของโจทย์</a:t>
            </a:r>
          </a:p>
        </p:txBody>
      </p:sp>
      <p:sp>
        <p:nvSpPr>
          <p:cNvPr id="5" name="Oval 4"/>
          <p:cNvSpPr/>
          <p:nvPr/>
        </p:nvSpPr>
        <p:spPr>
          <a:xfrm>
            <a:off x="3315055" y="1606611"/>
            <a:ext cx="948583" cy="8973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1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912406" y="2503919"/>
            <a:ext cx="948583" cy="8973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2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4912405" y="3845608"/>
            <a:ext cx="948583" cy="8973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3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3315054" y="4742916"/>
            <a:ext cx="948583" cy="8973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4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1717703" y="3845608"/>
            <a:ext cx="948583" cy="8973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1717702" y="2503919"/>
            <a:ext cx="948583" cy="8973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6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35137" y="3030192"/>
            <a:ext cx="340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นาฬิกาจะเริ่มต้นที่เลข 1 ละจะเพิ่มไปเป็น 2 3 จนถึง 6 จากนั้นจะเริ่มนับ 1 2 ใหม่วนไปเรื่อยๆ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4781374" y="319041"/>
            <a:ext cx="2640650" cy="7178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ตัวโจทย์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43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8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500"/>
                            </p:stCondLst>
                            <p:childTnLst>
                              <p:par>
                                <p:cTn id="9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000"/>
                            </p:stCondLst>
                            <p:childTnLst>
                              <p:par>
                                <p:cTn id="9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9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5655" y="1432845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2520" y="1432845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#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69385" y="1432845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#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016250" y="1432844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063115" y="1432843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875655" y="2444098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22520" y="2444098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969385" y="2444098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016250" y="2444097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063115" y="2444096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8109980" y="1432843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8109980" y="2444096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9698" y="3717421"/>
            <a:ext cx="95456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ในตารางจะมี </a:t>
            </a:r>
          </a:p>
          <a:p>
            <a:r>
              <a:rPr lang="en-US" sz="2000" dirty="0" smtClean="0"/>
              <a:t>‘S’ </a:t>
            </a:r>
            <a:r>
              <a:rPr lang="th-TH" sz="2000" dirty="0" smtClean="0"/>
              <a:t>1 จุดแสดงถึงจุดเริ่มต้น</a:t>
            </a:r>
          </a:p>
          <a:p>
            <a:r>
              <a:rPr lang="en-US" sz="2000" dirty="0" smtClean="0"/>
              <a:t>‘G’ </a:t>
            </a:r>
            <a:r>
              <a:rPr lang="th-TH" sz="2000" dirty="0" smtClean="0"/>
              <a:t>อีก 7 จุดแสดงถึง</a:t>
            </a:r>
            <a:r>
              <a:rPr lang="th-TH" sz="2000" dirty="0" err="1" smtClean="0"/>
              <a:t>อัญมณี</a:t>
            </a:r>
            <a:r>
              <a:rPr lang="th-TH" sz="2000" dirty="0" smtClean="0"/>
              <a:t>ทั้ง 7 ว่าอยู่ตำแหน่งไหน</a:t>
            </a:r>
          </a:p>
          <a:p>
            <a:r>
              <a:rPr lang="en-US" sz="2000" dirty="0" smtClean="0"/>
              <a:t>‘#’ </a:t>
            </a:r>
            <a:r>
              <a:rPr lang="th-TH" sz="2000" dirty="0" smtClean="0"/>
              <a:t>แทนกำแพงไม่สามารถเดินได้</a:t>
            </a:r>
          </a:p>
          <a:p>
            <a:r>
              <a:rPr lang="en-US" sz="2000" dirty="0" smtClean="0"/>
              <a:t>‘.’</a:t>
            </a:r>
            <a:r>
              <a:rPr lang="th-TH" sz="2000" dirty="0" smtClean="0"/>
              <a:t> แทนช่องว่าง</a:t>
            </a:r>
          </a:p>
          <a:p>
            <a:r>
              <a:rPr lang="en-US" sz="2000" dirty="0" smtClean="0"/>
              <a:t>‘1’, ‘2’, ‘3’, ‘4’, ‘5’, ‘6’ </a:t>
            </a:r>
            <a:r>
              <a:rPr lang="th-TH" sz="2000" dirty="0" smtClean="0"/>
              <a:t>แทนช่องพิเศษที่มีเงื่อนไขเพิ่มเติม คือเราสามารถยืนบนช่องพิเศษได้ก็ต่อเมื่อเลขบนนาฬิกาเป็นเลขเดียวกับช่องนั้นๆ หรือ เราถือ</a:t>
            </a:r>
            <a:r>
              <a:rPr lang="th-TH" sz="2000" dirty="0" err="1" smtClean="0"/>
              <a:t>อัญมณี</a:t>
            </a:r>
            <a:r>
              <a:rPr lang="th-TH" sz="2000" dirty="0" smtClean="0"/>
              <a:t>อยู่มากกว่าหรือเท่ากับเลขช่องนั้น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4781374" y="319041"/>
            <a:ext cx="2640650" cy="7178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ตัวโจทย์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 rot="2025634">
            <a:off x="2263696" y="1344672"/>
            <a:ext cx="914400" cy="345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7741190">
            <a:off x="4851180" y="3413542"/>
            <a:ext cx="914400" cy="345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7741190">
            <a:off x="5898045" y="3413543"/>
            <a:ext cx="914400" cy="345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7741190">
            <a:off x="7034264" y="3462213"/>
            <a:ext cx="914400" cy="345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7741190">
            <a:off x="8001910" y="3462214"/>
            <a:ext cx="914400" cy="345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122340">
            <a:off x="5559049" y="1269650"/>
            <a:ext cx="914400" cy="345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7103653">
            <a:off x="7414610" y="1128965"/>
            <a:ext cx="914400" cy="345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9668169">
            <a:off x="8880238" y="1440346"/>
            <a:ext cx="914400" cy="345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977440">
            <a:off x="3389709" y="1259999"/>
            <a:ext cx="914400" cy="345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197772">
            <a:off x="4378170" y="1258030"/>
            <a:ext cx="914400" cy="345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20401556">
            <a:off x="2235881" y="3049410"/>
            <a:ext cx="914400" cy="345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7741190">
            <a:off x="3679494" y="3397302"/>
            <a:ext cx="914400" cy="345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9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4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51817" y="1595212"/>
            <a:ext cx="1649338" cy="606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การเดิน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67940" y="3367040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95417" y="3367042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95417" y="2478280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72471" y="3367042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18363" y="3367042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95417" y="4255803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67940" y="2478278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90886" y="2478278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90886" y="3367039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0886" y="4255801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67940" y="4255801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144994" y="4255800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44994" y="3367039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44994" y="2478278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72471" y="2478280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118363" y="2478280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72471" y="4255802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18363" y="4255802"/>
            <a:ext cx="922946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24926" y="3794333"/>
            <a:ext cx="2103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29084" y="5575201"/>
            <a:ext cx="6494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ในแต่ละนาทีเราจะเลือกอยู่กับที่หรือเดินไปทางซ้าย ขวา บน ล่าง ได้</a:t>
            </a:r>
          </a:p>
          <a:p>
            <a:pPr algn="ctr"/>
            <a:r>
              <a:rPr lang="th-TH" sz="2400" b="1" u="sng" dirty="0" smtClean="0"/>
              <a:t>ถามว่า</a:t>
            </a:r>
            <a:r>
              <a:rPr lang="th-TH" sz="2400" dirty="0" smtClean="0"/>
              <a:t> เราจะสามารถเก็บ</a:t>
            </a:r>
            <a:r>
              <a:rPr lang="th-TH" sz="2400" dirty="0" err="1" smtClean="0"/>
              <a:t>อัญมณี</a:t>
            </a:r>
            <a:r>
              <a:rPr lang="th-TH" sz="2400" dirty="0" smtClean="0"/>
              <a:t>ครบทั้ง 7 โดยใช้เวลาน้อยสุดเท่าใด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4781374" y="319041"/>
            <a:ext cx="2640650" cy="7178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ตัวโจทย์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74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4021" y="1575274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0886" y="1575274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#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37751" y="1575274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#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084616" y="1575273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131481" y="1575272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944021" y="2586527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90886" y="2586527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037751" y="2586527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084616" y="2586526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131481" y="2586525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8178346" y="1575272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8178346" y="2586525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367185" y="4136164"/>
            <a:ext cx="7221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เนื่องจาก</a:t>
            </a:r>
            <a:r>
              <a:rPr lang="th-TH" dirty="0" err="1" smtClean="0"/>
              <a:t>อัญมณี</a:t>
            </a:r>
            <a:r>
              <a:rPr lang="th-TH" dirty="0" smtClean="0"/>
              <a:t>แต่ละอันอยู่แยกกัน และเรายังต้องเดินไปเก็บ</a:t>
            </a:r>
            <a:r>
              <a:rPr lang="th-TH" dirty="0" err="1" smtClean="0"/>
              <a:t>อัญมณี</a:t>
            </a:r>
            <a:r>
              <a:rPr lang="th-TH" dirty="0" smtClean="0"/>
              <a:t>จากทุกช่อง </a:t>
            </a:r>
            <a:r>
              <a:rPr lang="th-TH" dirty="0" err="1" smtClean="0"/>
              <a:t>อัญมณี</a:t>
            </a:r>
            <a:r>
              <a:rPr lang="th-TH" dirty="0" smtClean="0"/>
              <a:t>ที่เราถือสำหรับแต่ละรูปแบบที่เดิน จึงมีความสำคัญ</a:t>
            </a:r>
          </a:p>
          <a:p>
            <a:pPr algn="ctr"/>
            <a:r>
              <a:rPr lang="th-TH" dirty="0" smtClean="0"/>
              <a:t>เริ่มต้น เราจึงกำหนดเลขให้</a:t>
            </a:r>
            <a:r>
              <a:rPr lang="th-TH" dirty="0" err="1" smtClean="0"/>
              <a:t>อัญมณี</a:t>
            </a:r>
            <a:r>
              <a:rPr lang="th-TH" dirty="0" smtClean="0"/>
              <a:t>แต่ละอันให้ต่างกัน</a:t>
            </a:r>
          </a:p>
          <a:p>
            <a:pPr algn="ctr"/>
            <a:r>
              <a:rPr lang="th-TH" dirty="0" smtClean="0"/>
              <a:t>จากนั้น เราจะใช้บิตมาร์คช่วยให้เรารู้ว่าเราถือ</a:t>
            </a:r>
            <a:r>
              <a:rPr lang="th-TH" dirty="0" err="1" smtClean="0"/>
              <a:t>อัญมณี</a:t>
            </a:r>
            <a:r>
              <a:rPr lang="th-TH" dirty="0" smtClean="0"/>
              <a:t>ชิ้นที่เท่าไหร่บ้างแล้ว โดย</a:t>
            </a:r>
            <a:r>
              <a:rPr lang="th-TH" dirty="0" err="1" smtClean="0"/>
              <a:t>อัญมณี</a:t>
            </a:r>
            <a:r>
              <a:rPr lang="th-TH" dirty="0" smtClean="0"/>
              <a:t>ชิ้นแรกคือชิ้นที่ 0 </a:t>
            </a:r>
            <a:r>
              <a:rPr lang="th-TH" dirty="0" err="1" smtClean="0"/>
              <a:t>อัญมณี</a:t>
            </a:r>
            <a:r>
              <a:rPr lang="th-TH" dirty="0" smtClean="0"/>
              <a:t>ชิ้นที่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th-TH" dirty="0" smtClean="0"/>
              <a:t>จะมีบิต 1</a:t>
            </a:r>
            <a:r>
              <a:rPr lang="en-US" dirty="0" smtClean="0"/>
              <a:t>&lt;&lt;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th-TH" dirty="0" smtClean="0"/>
              <a:t>เป็นตัวกำกับ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781374" y="319041"/>
            <a:ext cx="2640650" cy="7178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แนวคิด</a:t>
            </a:r>
            <a:endParaRPr lang="en-US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6374481" y="1335466"/>
            <a:ext cx="467139" cy="4969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0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6374477" y="1335466"/>
            <a:ext cx="467139" cy="4969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1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7421346" y="1335466"/>
            <a:ext cx="467139" cy="4969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1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7421342" y="1335466"/>
            <a:ext cx="467139" cy="4969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2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8468207" y="1335466"/>
            <a:ext cx="467139" cy="4969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2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8468203" y="1335466"/>
            <a:ext cx="467139" cy="4969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4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5327616" y="3370015"/>
            <a:ext cx="467139" cy="4969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3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5327612" y="3370015"/>
            <a:ext cx="467139" cy="4969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8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374482" y="3382059"/>
            <a:ext cx="467139" cy="4969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4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6374477" y="3382059"/>
            <a:ext cx="467139" cy="4969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16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7421343" y="3382059"/>
            <a:ext cx="467139" cy="4969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5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7421338" y="3382059"/>
            <a:ext cx="467139" cy="4969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32</a:t>
            </a:r>
            <a:endParaRPr lang="en-US" sz="2400" dirty="0"/>
          </a:p>
        </p:txBody>
      </p:sp>
      <p:sp>
        <p:nvSpPr>
          <p:cNvPr id="29" name="Rounded Rectangle 28"/>
          <p:cNvSpPr/>
          <p:nvPr/>
        </p:nvSpPr>
        <p:spPr>
          <a:xfrm>
            <a:off x="8468208" y="3383742"/>
            <a:ext cx="467139" cy="4969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6</a:t>
            </a:r>
            <a:endParaRPr lang="en-US" sz="2400" dirty="0"/>
          </a:p>
        </p:txBody>
      </p:sp>
      <p:sp>
        <p:nvSpPr>
          <p:cNvPr id="30" name="Rounded Rectangle 29"/>
          <p:cNvSpPr/>
          <p:nvPr/>
        </p:nvSpPr>
        <p:spPr>
          <a:xfrm>
            <a:off x="8468203" y="3382059"/>
            <a:ext cx="467139" cy="4969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64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988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10033" y="2221907"/>
            <a:ext cx="1046865" cy="10112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8656898" y="2221907"/>
            <a:ext cx="1046865" cy="10112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3184023" y="1751889"/>
            <a:ext cx="948583" cy="8973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781374" y="2649197"/>
            <a:ext cx="948583" cy="8973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2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781373" y="3990886"/>
            <a:ext cx="948583" cy="8973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3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3184022" y="4888194"/>
            <a:ext cx="948583" cy="8973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4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1586671" y="3990886"/>
            <a:ext cx="948583" cy="8973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5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1586670" y="2649197"/>
            <a:ext cx="948583" cy="8973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6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255387" y="4076345"/>
            <a:ext cx="3085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และจากการที่เราอยู่บนช่องเดียวกัน แต่เวลาต่างกันก็มีผลทำให้เราสามารถเดินต่อได้ต่างกัน</a:t>
            </a:r>
          </a:p>
          <a:p>
            <a:r>
              <a:rPr lang="th-TH" dirty="0" smtClean="0"/>
              <a:t>ทำให้เลขของนาฬิกาในแต่ละรูปแบบการเดินมีความหมายด้วยเช่นกัน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781374" y="319041"/>
            <a:ext cx="2640650" cy="7178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แนวคิด</a:t>
            </a:r>
            <a:endParaRPr lang="en-US" sz="2400" dirty="0"/>
          </a:p>
        </p:txBody>
      </p:sp>
      <p:sp>
        <p:nvSpPr>
          <p:cNvPr id="2" name="Right Arrow 1"/>
          <p:cNvSpPr/>
          <p:nvPr/>
        </p:nvSpPr>
        <p:spPr>
          <a:xfrm>
            <a:off x="8436692" y="2556875"/>
            <a:ext cx="495759" cy="341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3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/>
      <p:bldP spid="15" grpId="0" animBg="1"/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81374" y="319041"/>
            <a:ext cx="2640650" cy="7178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แนวคิด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3474" y="2453372"/>
            <a:ext cx="375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จากความเกี่ยวเนื่องข้างบน ทำให้เราต้องใช้</a:t>
            </a:r>
            <a:r>
              <a:rPr lang="th-TH" dirty="0" err="1" smtClean="0"/>
              <a:t>อาเรย์</a:t>
            </a:r>
            <a:r>
              <a:rPr lang="th-TH" dirty="0" smtClean="0"/>
              <a:t> </a:t>
            </a:r>
            <a:r>
              <a:rPr lang="en-US" dirty="0" smtClean="0"/>
              <a:t>mark </a:t>
            </a:r>
            <a:r>
              <a:rPr lang="th-TH" dirty="0" smtClean="0"/>
              <a:t>สี่มิติ ดังนี้ </a:t>
            </a:r>
            <a:r>
              <a:rPr lang="en-US" dirty="0" smtClean="0"/>
              <a:t>mark[</a:t>
            </a:r>
            <a:r>
              <a:rPr lang="th-TH" dirty="0" smtClean="0"/>
              <a:t>เลขนาฬิกา</a:t>
            </a:r>
            <a:r>
              <a:rPr lang="en-US" dirty="0" smtClean="0"/>
              <a:t>][</a:t>
            </a:r>
            <a:r>
              <a:rPr lang="th-TH" dirty="0" smtClean="0"/>
              <a:t>บิตมาร์ค</a:t>
            </a:r>
            <a:r>
              <a:rPr lang="en-US" dirty="0" smtClean="0"/>
              <a:t>][</a:t>
            </a:r>
            <a:r>
              <a:rPr lang="en-US" dirty="0" err="1" smtClean="0"/>
              <a:t>i</a:t>
            </a:r>
            <a:r>
              <a:rPr lang="en-US" dirty="0" smtClean="0"/>
              <a:t>][j]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19" y="1792610"/>
            <a:ext cx="3163455" cy="3887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1137" y="2453372"/>
            <a:ext cx="366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และเมื่อค่าบิตมาร์คของเราเท่ากับ 127 หรือ </a:t>
            </a:r>
            <a:r>
              <a:rPr lang="en-US" dirty="0" smtClean="0"/>
              <a:t>(1&lt;&lt;7)-1 </a:t>
            </a:r>
            <a:r>
              <a:rPr lang="th-TH" dirty="0" smtClean="0"/>
              <a:t>แสดงว่าเรามี</a:t>
            </a:r>
            <a:r>
              <a:rPr lang="th-TH" dirty="0" err="1" smtClean="0"/>
              <a:t>อัญมณี</a:t>
            </a:r>
            <a:r>
              <a:rPr lang="th-TH" dirty="0" smtClean="0"/>
              <a:t>ครบทั้ง 7 ก้อนแล้ว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47" y="1792610"/>
            <a:ext cx="2127288" cy="396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049" y="3411721"/>
            <a:ext cx="3105975" cy="3722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09292" y="4003688"/>
            <a:ext cx="464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th-TH" dirty="0" smtClean="0"/>
              <a:t>อย่าลืมนะครับว่าน้องๆสามารถใช้คำสั่ง </a:t>
            </a:r>
            <a:r>
              <a:rPr lang="en-US" dirty="0" smtClean="0"/>
              <a:t>__</a:t>
            </a:r>
            <a:r>
              <a:rPr lang="en-US" dirty="0" err="1" smtClean="0"/>
              <a:t>builtin_popcount</a:t>
            </a:r>
            <a:r>
              <a:rPr lang="en-US" dirty="0" smtClean="0"/>
              <a:t> </a:t>
            </a:r>
            <a:r>
              <a:rPr lang="th-TH" dirty="0" smtClean="0"/>
              <a:t>ในการนับบิต 1 ได้ เพื่อความสะดวกสบายของน้อง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093205" y="4968607"/>
            <a:ext cx="8196549" cy="1377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/>
              <a:t>พี่ว่าพี่ก็พิมพ์มาเยอะพอสมควรละ ก็อยากให้น้องที่พอจะรู้แนวทางไปต่อลองเขียนด้วยตัวเองได้เลยนะครับ           ส่วนใครที่ยังงงอยู่ก็ถามพี่ได้เลยนะ</a:t>
            </a:r>
          </a:p>
          <a:p>
            <a:pPr algn="ctr"/>
            <a:r>
              <a:rPr lang="th-TH" sz="2400" dirty="0" err="1" smtClean="0"/>
              <a:t>ปล</a:t>
            </a:r>
            <a:r>
              <a:rPr lang="en-US" sz="2400" dirty="0" smtClean="0"/>
              <a:t>. </a:t>
            </a:r>
            <a:r>
              <a:rPr lang="th-TH" sz="2400" dirty="0" smtClean="0"/>
              <a:t>ข้อนี้ติด</a:t>
            </a:r>
            <a:r>
              <a:rPr lang="en-US" sz="2400" dirty="0" smtClean="0"/>
              <a:t> T </a:t>
            </a:r>
            <a:r>
              <a:rPr lang="th-TH" sz="2400" dirty="0" smtClean="0"/>
              <a:t>ง่ายมาก สำหรับน้องคนไหนที่ส่งแล้วติด </a:t>
            </a:r>
            <a:r>
              <a:rPr lang="en-US" sz="2400" dirty="0" smtClean="0"/>
              <a:t>T </a:t>
            </a:r>
            <a:r>
              <a:rPr lang="th-TH" sz="2400" dirty="0" smtClean="0"/>
              <a:t>อยู่ 2 ตัวให้มาบอกพี่เลยนะครับ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02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492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พงศกร เพ็งบุญ</dc:creator>
  <cp:lastModifiedBy>พงศกร เพ็งบุญ</cp:lastModifiedBy>
  <cp:revision>14</cp:revision>
  <dcterms:created xsi:type="dcterms:W3CDTF">2019-04-24T06:13:22Z</dcterms:created>
  <dcterms:modified xsi:type="dcterms:W3CDTF">2019-04-24T13:43:23Z</dcterms:modified>
</cp:coreProperties>
</file>