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88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3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99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9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5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45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0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2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5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0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1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enterprise abstu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762" y="-152400"/>
            <a:ext cx="18288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68923"/>
            <a:ext cx="9144000" cy="2387600"/>
          </a:xfrm>
        </p:spPr>
        <p:txBody>
          <a:bodyPr>
            <a:normAutofit/>
          </a:bodyPr>
          <a:lstStyle/>
          <a:p>
            <a:r>
              <a:rPr lang="de-DE" sz="8000" dirty="0" smtClean="0"/>
              <a:t>Computergrafik</a:t>
            </a:r>
            <a:endParaRPr lang="de-DE" sz="8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63838"/>
            <a:ext cx="9144000" cy="1655762"/>
          </a:xfrm>
        </p:spPr>
        <p:txBody>
          <a:bodyPr>
            <a:normAutofit/>
          </a:bodyPr>
          <a:lstStyle/>
          <a:p>
            <a:r>
              <a:rPr lang="de-DE" sz="4400" dirty="0" smtClean="0"/>
              <a:t>Athene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5165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Mutierte Tiere sind </a:t>
            </a:r>
            <a:r>
              <a:rPr lang="de-DE" sz="4800" dirty="0" err="1" smtClean="0"/>
              <a:t>aggresiv</a:t>
            </a:r>
            <a:endParaRPr lang="de-DE" sz="480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 smtClean="0"/>
              <a:t>Mutierte Tiere greifen aufgrund der Infektion den Spieler an</a:t>
            </a:r>
          </a:p>
          <a:p>
            <a:r>
              <a:rPr lang="de-DE" sz="3200" dirty="0" smtClean="0"/>
              <a:t>Spieler muss sich mit Waffen verteidigen</a:t>
            </a:r>
          </a:p>
          <a:p>
            <a:r>
              <a:rPr lang="de-DE" sz="3200" dirty="0" smtClean="0"/>
              <a:t>Verschiedene Gegner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35" y="5339159"/>
            <a:ext cx="8888889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Roboter als Helfer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Verloren durch das Raumschiff</a:t>
            </a:r>
          </a:p>
          <a:p>
            <a:r>
              <a:rPr lang="de-DE" sz="3200" dirty="0" smtClean="0"/>
              <a:t>Bieten Hilfefunktion nach Aktivierung an</a:t>
            </a:r>
          </a:p>
          <a:p>
            <a:r>
              <a:rPr lang="de-DE" sz="3200" dirty="0" smtClean="0"/>
              <a:t>In verschiedenen Varianten zu finden</a:t>
            </a:r>
            <a:endParaRPr lang="de-DE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35" y="5168987"/>
            <a:ext cx="8888889" cy="13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Links / Rechts laufen / Springen / Doppelsprung / Ducken</a:t>
            </a:r>
          </a:p>
          <a:p>
            <a:r>
              <a:rPr lang="de-DE" sz="3200" dirty="0" smtClean="0"/>
              <a:t>Schießen / Mit Objekten interagieren</a:t>
            </a:r>
          </a:p>
          <a:p>
            <a:r>
              <a:rPr lang="de-DE" sz="3200" dirty="0" smtClean="0"/>
              <a:t>Menü aufrufen</a:t>
            </a:r>
          </a:p>
        </p:txBody>
      </p:sp>
    </p:spTree>
    <p:extLst>
      <p:ext uri="{BB962C8B-B14F-4D97-AF65-F5344CB8AC3E}">
        <p14:creationId xmlns:p14="http://schemas.microsoft.com/office/powerpoint/2010/main" val="42756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Optionale Features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Kontakt mit Flüssigkeit lässt den Spieler sich verwandeln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2800" dirty="0" smtClean="0">
                <a:sym typeface="Wingdings" panose="05000000000000000000" pitchFamily="2" charset="2"/>
              </a:rPr>
              <a:t>Vorteile / Nachteile</a:t>
            </a:r>
          </a:p>
          <a:p>
            <a:r>
              <a:rPr lang="de-DE" sz="3200" dirty="0" smtClean="0">
                <a:sym typeface="Wingdings" panose="05000000000000000000" pitchFamily="2" charset="2"/>
              </a:rPr>
              <a:t>Fallen aktivieren / deaktivieren</a:t>
            </a:r>
          </a:p>
          <a:p>
            <a:r>
              <a:rPr lang="de-DE" sz="3200" dirty="0" smtClean="0">
                <a:sym typeface="Wingdings" panose="05000000000000000000" pitchFamily="2" charset="2"/>
              </a:rPr>
              <a:t>Endgegner am Raumschiff</a:t>
            </a:r>
          </a:p>
        </p:txBody>
      </p:sp>
    </p:spTree>
    <p:extLst>
      <p:ext uri="{BB962C8B-B14F-4D97-AF65-F5344CB8AC3E}">
        <p14:creationId xmlns:p14="http://schemas.microsoft.com/office/powerpoint/2010/main" val="38775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Computergrafik</vt:lpstr>
      <vt:lpstr>Mutierte Tiere sind aggresiv</vt:lpstr>
      <vt:lpstr>Roboter als Helfer</vt:lpstr>
      <vt:lpstr>Steuerung</vt:lpstr>
      <vt:lpstr>Optionale Features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</dc:title>
  <dc:creator>Steffen Koch</dc:creator>
  <cp:lastModifiedBy>Steffen Koch</cp:lastModifiedBy>
  <cp:revision>13</cp:revision>
  <dcterms:created xsi:type="dcterms:W3CDTF">2017-03-30T07:46:42Z</dcterms:created>
  <dcterms:modified xsi:type="dcterms:W3CDTF">2017-03-30T09:25:37Z</dcterms:modified>
</cp:coreProperties>
</file>