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7" r:id="rId3"/>
    <p:sldId id="256" r:id="rId4"/>
    <p:sldId id="258" r:id="rId5"/>
    <p:sldId id="260" r:id="rId6"/>
    <p:sldId id="259" r:id="rId7"/>
    <p:sldId id="263" r:id="rId8"/>
    <p:sldId id="261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C76D0-73E3-4B94-BF5D-3163673BCCA8}" type="datetimeFigureOut">
              <a:rPr lang="de-DE" smtClean="0"/>
              <a:t>30.03.2017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50635-D84E-4618-86B2-E0B538B710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8888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C76D0-73E3-4B94-BF5D-3163673BCCA8}" type="datetimeFigureOut">
              <a:rPr lang="de-DE" smtClean="0"/>
              <a:t>30.03.2017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50635-D84E-4618-86B2-E0B538B710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6634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C76D0-73E3-4B94-BF5D-3163673BCCA8}" type="datetimeFigureOut">
              <a:rPr lang="de-DE" smtClean="0"/>
              <a:t>30.03.2017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50635-D84E-4618-86B2-E0B538B710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2997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C76D0-73E3-4B94-BF5D-3163673BCCA8}" type="datetimeFigureOut">
              <a:rPr lang="de-DE" smtClean="0"/>
              <a:t>30.03.2017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50635-D84E-4618-86B2-E0B538B710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4995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C76D0-73E3-4B94-BF5D-3163673BCCA8}" type="datetimeFigureOut">
              <a:rPr lang="de-DE" smtClean="0"/>
              <a:t>30.03.2017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50635-D84E-4618-86B2-E0B538B710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0650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C76D0-73E3-4B94-BF5D-3163673BCCA8}" type="datetimeFigureOut">
              <a:rPr lang="de-DE" smtClean="0"/>
              <a:t>30.03.2017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50635-D84E-4618-86B2-E0B538B710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1458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C76D0-73E3-4B94-BF5D-3163673BCCA8}" type="datetimeFigureOut">
              <a:rPr lang="de-DE" smtClean="0"/>
              <a:t>30.03.2017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50635-D84E-4618-86B2-E0B538B710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3604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C76D0-73E3-4B94-BF5D-3163673BCCA8}" type="datetimeFigureOut">
              <a:rPr lang="de-DE" smtClean="0"/>
              <a:t>30.03.2017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50635-D84E-4618-86B2-E0B538B710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0212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C76D0-73E3-4B94-BF5D-3163673BCCA8}" type="datetimeFigureOut">
              <a:rPr lang="de-DE" smtClean="0"/>
              <a:t>30.03.2017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50635-D84E-4618-86B2-E0B538B710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9566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C76D0-73E3-4B94-BF5D-3163673BCCA8}" type="datetimeFigureOut">
              <a:rPr lang="de-DE" smtClean="0"/>
              <a:t>30.03.2017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50635-D84E-4618-86B2-E0B538B710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6063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C76D0-73E3-4B94-BF5D-3163673BCCA8}" type="datetimeFigureOut">
              <a:rPr lang="de-DE" smtClean="0"/>
              <a:t>30.03.2017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50635-D84E-4618-86B2-E0B538B710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8783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C76D0-73E3-4B94-BF5D-3163673BCCA8}" type="datetimeFigureOut">
              <a:rPr lang="de-DE" smtClean="0"/>
              <a:t>30.03.2017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50635-D84E-4618-86B2-E0B538B710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418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4629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Bildergebnis für enterprise absturz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8762" y="-152400"/>
            <a:ext cx="18288000" cy="7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2350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444101" y="926161"/>
            <a:ext cx="9144000" cy="1248868"/>
          </a:xfrm>
        </p:spPr>
        <p:txBody>
          <a:bodyPr>
            <a:normAutofit fontScale="32500" lnSpcReduction="20000"/>
          </a:bodyPr>
          <a:lstStyle/>
          <a:p>
            <a:r>
              <a:rPr lang="de-DE" sz="9600" dirty="0"/>
              <a:t>Hier könnte ein Name stehen</a:t>
            </a:r>
          </a:p>
          <a:p>
            <a:r>
              <a:rPr lang="de-DE" sz="3600" dirty="0"/>
              <a:t>(Project: Athene)</a:t>
            </a:r>
          </a:p>
          <a:p>
            <a:r>
              <a:rPr lang="de-DE" sz="3600" dirty="0"/>
              <a:t>Ein Jump ‚n‘ Run</a:t>
            </a:r>
          </a:p>
          <a:p>
            <a:r>
              <a:rPr lang="de-DE" sz="3600" dirty="0"/>
              <a:t>Von Steffen und Eric</a:t>
            </a:r>
          </a:p>
        </p:txBody>
      </p:sp>
    </p:spTree>
    <p:extLst>
      <p:ext uri="{BB962C8B-B14F-4D97-AF65-F5344CB8AC3E}">
        <p14:creationId xmlns:p14="http://schemas.microsoft.com/office/powerpoint/2010/main" val="3516580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800" dirty="0"/>
              <a:t>Tierchen (Gegner)</a:t>
            </a:r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71167"/>
          </a:xfrm>
        </p:spPr>
        <p:txBody>
          <a:bodyPr>
            <a:normAutofit/>
          </a:bodyPr>
          <a:lstStyle/>
          <a:p>
            <a:r>
              <a:rPr lang="de-DE" sz="3200" dirty="0"/>
              <a:t>Flüssigkeiten vom Raumschiff </a:t>
            </a:r>
            <a:r>
              <a:rPr lang="de-DE" sz="3200" dirty="0">
                <a:sym typeface="Wingdings" panose="05000000000000000000" pitchFamily="2" charset="2"/>
              </a:rPr>
              <a:t> Tiere „mutieren“</a:t>
            </a:r>
          </a:p>
          <a:p>
            <a:r>
              <a:rPr lang="de-DE" sz="3200" dirty="0"/>
              <a:t>Spieler muss sich mit Waffen verteidigen</a:t>
            </a:r>
          </a:p>
          <a:p>
            <a:r>
              <a:rPr lang="de-DE" sz="3200" dirty="0"/>
              <a:t>Verschiedene Verhalten / Angriffe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635" y="5339159"/>
            <a:ext cx="8888889" cy="126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773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800" dirty="0"/>
              <a:t>Roboter (Helfer)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99641"/>
          </a:xfrm>
        </p:spPr>
        <p:txBody>
          <a:bodyPr>
            <a:normAutofit/>
          </a:bodyPr>
          <a:lstStyle/>
          <a:p>
            <a:r>
              <a:rPr lang="de-DE" sz="3200" dirty="0"/>
              <a:t>Verloren durch das Raumschiff</a:t>
            </a:r>
          </a:p>
          <a:p>
            <a:r>
              <a:rPr lang="de-DE" sz="3200" dirty="0"/>
              <a:t>Bieten Hilfefunktion nach Aktivierung an</a:t>
            </a:r>
          </a:p>
          <a:p>
            <a:r>
              <a:rPr lang="de-DE" sz="3200" dirty="0"/>
              <a:t>In verschiedenen Varianten zu finden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267" y="5273337"/>
            <a:ext cx="5762416" cy="158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584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800" dirty="0"/>
              <a:t>Steuerung / Interaktionen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5005" y="5193438"/>
            <a:ext cx="5700678" cy="1567686"/>
          </a:xfrm>
        </p:spPr>
      </p:pic>
      <p:sp>
        <p:nvSpPr>
          <p:cNvPr id="7" name="Inhaltsplatzhalter 2"/>
          <p:cNvSpPr txBox="1">
            <a:spLocks/>
          </p:cNvSpPr>
          <p:nvPr/>
        </p:nvSpPr>
        <p:spPr>
          <a:xfrm>
            <a:off x="838200" y="1825625"/>
            <a:ext cx="10515600" cy="27996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3200" dirty="0"/>
              <a:t>Standard-Bewegungen</a:t>
            </a:r>
          </a:p>
          <a:p>
            <a:r>
              <a:rPr lang="de-DE" sz="3200" dirty="0"/>
              <a:t>Doppel Sprung</a:t>
            </a:r>
          </a:p>
          <a:p>
            <a:r>
              <a:rPr lang="de-DE" sz="3200" dirty="0"/>
              <a:t>Kampf: Schießen / Nahkampfattacke</a:t>
            </a:r>
          </a:p>
        </p:txBody>
      </p:sp>
    </p:spTree>
    <p:extLst>
      <p:ext uri="{BB962C8B-B14F-4D97-AF65-F5344CB8AC3E}">
        <p14:creationId xmlns:p14="http://schemas.microsoft.com/office/powerpoint/2010/main" val="4275602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57"/>
            <a:ext cx="12192000" cy="685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736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800" dirty="0"/>
              <a:t>Optionale Features (Ziele)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de-DE" sz="3200" dirty="0">
                <a:sym typeface="Wingdings" panose="05000000000000000000" pitchFamily="2" charset="2"/>
              </a:rPr>
              <a:t>Endgegner am Raumschiff</a:t>
            </a:r>
            <a:endParaRPr lang="de-DE" sz="3200" dirty="0"/>
          </a:p>
          <a:p>
            <a:r>
              <a:rPr lang="de-DE" sz="3200" dirty="0"/>
              <a:t>Kontakt mit Flüssigkeit lässt</a:t>
            </a:r>
          </a:p>
          <a:p>
            <a:pPr marL="0" indent="0">
              <a:buNone/>
            </a:pPr>
            <a:r>
              <a:rPr lang="de-DE" sz="3200" dirty="0"/>
              <a:t>  den Spieler sich verwandeln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de-DE" sz="2800" dirty="0">
                <a:sym typeface="Wingdings" panose="05000000000000000000" pitchFamily="2" charset="2"/>
              </a:rPr>
              <a:t>Vorteile / Nachteile</a:t>
            </a:r>
          </a:p>
          <a:p>
            <a:r>
              <a:rPr lang="de-DE" sz="3200" dirty="0">
                <a:sym typeface="Wingdings" panose="05000000000000000000" pitchFamily="2" charset="2"/>
              </a:rPr>
              <a:t>Fallen aktivieren / deaktivieren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4665" y="-930932"/>
            <a:ext cx="8476908" cy="8476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541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</Words>
  <Application>Microsoft Office PowerPoint</Application>
  <PresentationFormat>Breitbild</PresentationFormat>
  <Paragraphs>22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</vt:lpstr>
      <vt:lpstr>PowerPoint-Präsentation</vt:lpstr>
      <vt:lpstr>PowerPoint-Präsentation</vt:lpstr>
      <vt:lpstr>PowerPoint-Präsentation</vt:lpstr>
      <vt:lpstr>Tierchen (Gegner)</vt:lpstr>
      <vt:lpstr>Roboter (Helfer)</vt:lpstr>
      <vt:lpstr>Steuerung / Interaktionen</vt:lpstr>
      <vt:lpstr>PowerPoint-Präsentation</vt:lpstr>
      <vt:lpstr>Optionale Features (Ziele)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Computergrafik</dc:title>
  <dc:creator>Steffen Koch</dc:creator>
  <cp:lastModifiedBy>Eric Dolch</cp:lastModifiedBy>
  <cp:revision>24</cp:revision>
  <dcterms:created xsi:type="dcterms:W3CDTF">2017-03-30T07:46:42Z</dcterms:created>
  <dcterms:modified xsi:type="dcterms:W3CDTF">2017-03-30T16:09:32Z</dcterms:modified>
</cp:coreProperties>
</file>