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7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7582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15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5683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6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72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87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9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19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4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5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70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0D2C-E97A-43B5-AB1D-625016476CE6}" type="datetimeFigureOut">
              <a:rPr lang="en-US" smtClean="0"/>
              <a:t>8/5/2022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BA8E2A-DF68-4F50-BCAB-C32852D0CF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8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313508"/>
            <a:ext cx="11405460" cy="2002972"/>
          </a:xfrm>
        </p:spPr>
        <p:txBody>
          <a:bodyPr>
            <a:normAutofit fontScale="90000"/>
          </a:bodyPr>
          <a:lstStyle/>
          <a:p>
            <a:r>
              <a:rPr lang="fr-FR" sz="400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Projet2</a:t>
            </a:r>
            <a:r>
              <a:rPr lang="fr-FR" sz="4000" dirty="0" smtClean="0">
                <a:solidFill>
                  <a:srgbClr val="002060"/>
                </a:solidFill>
              </a:rPr>
              <a:t>  </a:t>
            </a:r>
            <a:r>
              <a:rPr lang="fr-FR" sz="4000" dirty="0"/>
              <a:t>Analysez </a:t>
            </a:r>
            <a:r>
              <a:rPr lang="fr-FR" sz="4000" dirty="0" smtClean="0"/>
              <a:t>des données </a:t>
            </a:r>
            <a:r>
              <a:rPr lang="fr-FR" sz="4000" dirty="0"/>
              <a:t>de systèmes éducatifs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5" name="TextBox 4"/>
          <p:cNvSpPr txBox="1"/>
          <p:nvPr/>
        </p:nvSpPr>
        <p:spPr>
          <a:xfrm>
            <a:off x="8403771" y="6445907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 smtClean="0"/>
              <a:t>Mentor</a:t>
            </a:r>
            <a:r>
              <a:rPr lang="en-US" b="1" i="1" dirty="0" smtClean="0"/>
              <a:t> : </a:t>
            </a:r>
            <a:r>
              <a:rPr lang="en-US" b="1" i="1" dirty="0" err="1" smtClean="0"/>
              <a:t>Panayotis</a:t>
            </a:r>
            <a:r>
              <a:rPr lang="en-US" b="1" i="1" dirty="0"/>
              <a:t> </a:t>
            </a:r>
            <a:r>
              <a:rPr lang="en-US" b="1" i="1" dirty="0" smtClean="0"/>
              <a:t>PAPOUTSIS   </a:t>
            </a:r>
            <a:endParaRPr lang="fr-FR" b="1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478" y="171994"/>
            <a:ext cx="1000100" cy="10001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897188" y="6094774"/>
            <a:ext cx="591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AL SAMMAN Wassim – Data Scientist </a:t>
            </a:r>
            <a:r>
              <a:rPr lang="fr-FR" b="1" i="1" dirty="0" smtClean="0"/>
              <a:t>Apprenti </a:t>
            </a:r>
            <a:endParaRPr lang="fr-FR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2335284" y="2760617"/>
            <a:ext cx="8055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/>
              <a:t>Découvrir un jeu de données et se familiariser avec les outils de Data </a:t>
            </a:r>
            <a:r>
              <a:rPr lang="fr-FR" sz="2400" dirty="0" err="1" smtClean="0"/>
              <a:t>Scientist</a:t>
            </a:r>
            <a:r>
              <a:rPr lang="fr-FR" sz="2400" dirty="0" smtClean="0"/>
              <a:t>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8930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Avoir le </a:t>
            </a:r>
            <a:r>
              <a:rPr lang="fr-FR" sz="3200" dirty="0" err="1" smtClean="0"/>
              <a:t>DataFrame</a:t>
            </a:r>
            <a:r>
              <a:rPr lang="fr-FR" sz="3200" dirty="0" smtClean="0"/>
              <a:t> sans des données manquantes 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 smtClean="0"/>
              <a:t>L’intérêt de remplir les données manquantes.</a:t>
            </a:r>
          </a:p>
          <a:p>
            <a:r>
              <a:rPr lang="fr-FR" sz="1400" dirty="0" smtClean="0"/>
              <a:t>Les méthodes pour remplir: </a:t>
            </a:r>
          </a:p>
          <a:p>
            <a:pPr lvl="1"/>
            <a:r>
              <a:rPr lang="fr-FR" sz="1200" dirty="0" smtClean="0"/>
              <a:t>Remplir par moyenne.</a:t>
            </a:r>
          </a:p>
          <a:p>
            <a:pPr lvl="1"/>
            <a:r>
              <a:rPr lang="fr-FR" sz="1200" dirty="0" smtClean="0"/>
              <a:t>Supprimer des lignes qui ont des valeurs manquantes.</a:t>
            </a:r>
          </a:p>
          <a:p>
            <a:pPr lvl="1"/>
            <a:r>
              <a:rPr lang="fr-FR" sz="1200" dirty="0" smtClean="0"/>
              <a:t>Utiliser des algorithmes.</a:t>
            </a:r>
          </a:p>
          <a:p>
            <a:r>
              <a:rPr lang="fr-FR" sz="1400" dirty="0" smtClean="0"/>
              <a:t>La méthode que j’ai choisi.</a:t>
            </a:r>
          </a:p>
          <a:p>
            <a:r>
              <a:rPr lang="fr-FR" sz="1400" dirty="0" smtClean="0"/>
              <a:t>La </a:t>
            </a:r>
            <a:r>
              <a:rPr lang="fr-FR" sz="1400" dirty="0"/>
              <a:t>fonction </a:t>
            </a:r>
            <a:r>
              <a:rPr lang="fr-FR" sz="1400" b="1" dirty="0" err="1" smtClean="0"/>
              <a:t>fillbymean</a:t>
            </a:r>
            <a:r>
              <a:rPr lang="fr-FR" sz="1400" b="1" dirty="0" smtClean="0"/>
              <a:t>(</a:t>
            </a:r>
            <a:r>
              <a:rPr lang="fr-FR" sz="1400" b="1" dirty="0" err="1" smtClean="0"/>
              <a:t>df,NumberNan</a:t>
            </a:r>
            <a:r>
              <a:rPr lang="fr-FR" sz="1400" b="1" dirty="0"/>
              <a:t>). </a:t>
            </a:r>
          </a:p>
          <a:p>
            <a:endParaRPr lang="fr-FR" sz="1400" dirty="0" smtClean="0"/>
          </a:p>
          <a:p>
            <a:pPr marL="457200" lvl="1" indent="0">
              <a:buNone/>
            </a:pPr>
            <a:endParaRPr lang="fr-FR" sz="1200" dirty="0" smtClean="0"/>
          </a:p>
          <a:p>
            <a:endParaRPr lang="fr-FR" sz="1400" dirty="0" smtClean="0"/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76102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Utiliser Z-Score pour vérifier la qualité du remplissage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 smtClean="0"/>
              <a:t>Pourquoi cette méthode ?</a:t>
            </a:r>
          </a:p>
          <a:p>
            <a:r>
              <a:rPr lang="fr-FR" sz="1400" dirty="0"/>
              <a:t>La fonction </a:t>
            </a:r>
            <a:r>
              <a:rPr lang="fr-FR" sz="1400" b="1" dirty="0" err="1" smtClean="0"/>
              <a:t>checkbyzscore</a:t>
            </a:r>
            <a:r>
              <a:rPr lang="fr-FR" sz="1400" b="1" dirty="0" smtClean="0"/>
              <a:t>(</a:t>
            </a:r>
            <a:r>
              <a:rPr lang="fr-FR" sz="1400" b="1" dirty="0" err="1" smtClean="0"/>
              <a:t>df</a:t>
            </a:r>
            <a:r>
              <a:rPr lang="fr-FR" sz="1400" b="1" dirty="0" smtClean="0"/>
              <a:t>).</a:t>
            </a:r>
            <a:endParaRPr lang="fr-FR" sz="1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821" y="3459185"/>
            <a:ext cx="958679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0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Les pays les plus potentiels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1" y="1703832"/>
            <a:ext cx="8915400" cy="3777622"/>
          </a:xfrm>
        </p:spPr>
        <p:txBody>
          <a:bodyPr>
            <a:normAutofit/>
          </a:bodyPr>
          <a:lstStyle/>
          <a:p>
            <a:r>
              <a:rPr lang="fr-FR" sz="1400" dirty="0" smtClean="0"/>
              <a:t>Filtrage sur les noms des pays. </a:t>
            </a:r>
            <a:r>
              <a:rPr lang="fr-FR" sz="1400" dirty="0"/>
              <a:t>E</a:t>
            </a:r>
            <a:r>
              <a:rPr lang="fr-FR" sz="1400" dirty="0" smtClean="0"/>
              <a:t>liminer les pays qui ont </a:t>
            </a:r>
            <a:r>
              <a:rPr lang="fr-FR" sz="1400" dirty="0"/>
              <a:t>des noms : High </a:t>
            </a:r>
            <a:r>
              <a:rPr lang="fr-FR" sz="1400" dirty="0" err="1" smtClean="0"/>
              <a:t>income</a:t>
            </a:r>
            <a:r>
              <a:rPr lang="fr-FR" sz="1400" dirty="0"/>
              <a:t>, </a:t>
            </a:r>
            <a:r>
              <a:rPr lang="fr-FR" sz="1400" dirty="0" err="1"/>
              <a:t>Low</a:t>
            </a:r>
            <a:r>
              <a:rPr lang="fr-FR" sz="1400" dirty="0"/>
              <a:t> &amp; middle </a:t>
            </a:r>
            <a:r>
              <a:rPr lang="fr-FR" sz="1400" dirty="0" err="1" smtClean="0"/>
              <a:t>income</a:t>
            </a:r>
            <a:r>
              <a:rPr lang="fr-FR" sz="1400" dirty="0" smtClean="0"/>
              <a:t>…</a:t>
            </a:r>
          </a:p>
          <a:p>
            <a:r>
              <a:rPr lang="fr-FR" sz="1400" dirty="0" smtClean="0"/>
              <a:t>Uniformiser les indicateurs avec </a:t>
            </a:r>
            <a:r>
              <a:rPr lang="fr-FR" sz="1400" dirty="0"/>
              <a:t>la fonction </a:t>
            </a:r>
            <a:r>
              <a:rPr lang="fr-FR" sz="1400" b="1" dirty="0" err="1"/>
              <a:t>normalize</a:t>
            </a:r>
            <a:r>
              <a:rPr lang="fr-FR" sz="1400" b="1" dirty="0"/>
              <a:t>(</a:t>
            </a:r>
            <a:r>
              <a:rPr lang="fr-FR" sz="1400" b="1" dirty="0" err="1"/>
              <a:t>df,decimal</a:t>
            </a:r>
            <a:r>
              <a:rPr lang="fr-FR" sz="1400" b="1" dirty="0" smtClean="0"/>
              <a:t>).</a:t>
            </a:r>
          </a:p>
          <a:p>
            <a:r>
              <a:rPr lang="fr-FR" sz="1400" dirty="0" smtClean="0"/>
              <a:t>L’idée de </a:t>
            </a:r>
            <a:r>
              <a:rPr lang="fr-FR" sz="1400" dirty="0" err="1" smtClean="0"/>
              <a:t>Scoring</a:t>
            </a:r>
            <a:r>
              <a:rPr lang="fr-FR" sz="1400" dirty="0" smtClean="0"/>
              <a:t>.</a:t>
            </a:r>
          </a:p>
          <a:p>
            <a:r>
              <a:rPr lang="fr-FR" sz="1400" dirty="0" smtClean="0"/>
              <a:t>Appliquer la </a:t>
            </a:r>
            <a:r>
              <a:rPr lang="fr-FR" sz="1400" dirty="0"/>
              <a:t>fonction </a:t>
            </a:r>
            <a:r>
              <a:rPr lang="fr-FR" sz="1400" b="1" dirty="0" err="1"/>
              <a:t>def</a:t>
            </a:r>
            <a:r>
              <a:rPr lang="fr-FR" sz="1400" b="1" dirty="0"/>
              <a:t> </a:t>
            </a:r>
            <a:r>
              <a:rPr lang="fr-FR" sz="1400" b="1" dirty="0" err="1"/>
              <a:t>scoring_pays</a:t>
            </a:r>
            <a:r>
              <a:rPr lang="fr-FR" sz="1400" b="1" dirty="0"/>
              <a:t>(</a:t>
            </a:r>
            <a:r>
              <a:rPr lang="fr-FR" sz="1400" b="1" dirty="0" err="1"/>
              <a:t>df</a:t>
            </a:r>
            <a:r>
              <a:rPr lang="fr-FR" sz="1400" b="1" dirty="0"/>
              <a:t>) </a:t>
            </a:r>
            <a:r>
              <a:rPr lang="fr-FR" sz="1400" dirty="0"/>
              <a:t>sur </a:t>
            </a:r>
            <a:r>
              <a:rPr lang="fr-FR" sz="1400" dirty="0" smtClean="0"/>
              <a:t>le </a:t>
            </a:r>
            <a:r>
              <a:rPr lang="fr-FR" sz="1400" dirty="0" err="1" smtClean="0"/>
              <a:t>DataFrame</a:t>
            </a:r>
            <a:r>
              <a:rPr lang="fr-FR" sz="1400" dirty="0" smtClean="0"/>
              <a:t> final des meilleurs indicateurs, rempli, uniformisé, et sans les noms des pays éliminés </a:t>
            </a:r>
            <a:r>
              <a:rPr lang="fr-FR" sz="1400" b="1" dirty="0" err="1" smtClean="0"/>
              <a:t>dfIndBFRN</a:t>
            </a:r>
            <a:r>
              <a:rPr lang="fr-FR" sz="1400" b="1" dirty="0" smtClean="0"/>
              <a:t>.</a:t>
            </a:r>
          </a:p>
          <a:p>
            <a:r>
              <a:rPr lang="fr-FR" sz="1400" dirty="0" smtClean="0"/>
              <a:t>Prendre</a:t>
            </a:r>
            <a:r>
              <a:rPr lang="en-US" sz="1400" dirty="0" smtClean="0"/>
              <a:t> en </a:t>
            </a:r>
            <a:r>
              <a:rPr lang="fr-FR" sz="1400" dirty="0" smtClean="0"/>
              <a:t>compte</a:t>
            </a:r>
            <a:r>
              <a:rPr lang="en-US" sz="1400" dirty="0" smtClean="0"/>
              <a:t> la langue du pays.</a:t>
            </a:r>
            <a:endParaRPr lang="fr-FR" sz="1400" dirty="0" smtClean="0"/>
          </a:p>
          <a:p>
            <a:endParaRPr lang="fr-FR" sz="1400" b="1" dirty="0" smtClean="0"/>
          </a:p>
          <a:p>
            <a:endParaRPr lang="fr-FR" sz="1400" dirty="0" smtClean="0"/>
          </a:p>
          <a:p>
            <a:endParaRPr lang="fr-F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114" y="3767328"/>
            <a:ext cx="3542497" cy="309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92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Conclusion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 smtClean="0"/>
              <a:t>Ce que j’ai appris dans ce projet.</a:t>
            </a:r>
          </a:p>
          <a:p>
            <a:r>
              <a:rPr lang="fr-FR" sz="1400" dirty="0" smtClean="0"/>
              <a:t>Trouver une approche à suivre.</a:t>
            </a:r>
          </a:p>
          <a:p>
            <a:r>
              <a:rPr lang="fr-FR" sz="1400" dirty="0" smtClean="0"/>
              <a:t>S’habituer à une nouvelle méthode du travail.</a:t>
            </a:r>
          </a:p>
          <a:p>
            <a:r>
              <a:rPr lang="fr-FR" sz="1400" dirty="0" smtClean="0"/>
              <a:t>La nécessité de développer ses outils informatiques.</a:t>
            </a:r>
          </a:p>
          <a:p>
            <a:r>
              <a:rPr lang="fr-FR" sz="1400" dirty="0" smtClean="0"/>
              <a:t>Optimiste pour la suite.</a:t>
            </a:r>
          </a:p>
          <a:p>
            <a:r>
              <a:rPr lang="fr-FR" sz="1400" dirty="0" smtClean="0"/>
              <a:t>Le but de respecter les délais.</a:t>
            </a:r>
          </a:p>
          <a:p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128494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Problématique</a:t>
            </a:r>
            <a:r>
              <a:rPr lang="en-US" sz="3200" dirty="0" smtClean="0"/>
              <a:t> et le but du </a:t>
            </a:r>
            <a:r>
              <a:rPr lang="fr-FR" sz="3200" dirty="0" smtClean="0"/>
              <a:t>projet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85553"/>
            <a:ext cx="8915400" cy="3777622"/>
          </a:xfrm>
        </p:spPr>
        <p:txBody>
          <a:bodyPr>
            <a:normAutofit/>
          </a:bodyPr>
          <a:lstStyle/>
          <a:p>
            <a:r>
              <a:rPr lang="fr-FR" sz="1400" dirty="0" smtClean="0"/>
              <a:t>La demande du </a:t>
            </a:r>
            <a:r>
              <a:rPr lang="fr-FR" sz="1400" dirty="0" smtClean="0"/>
              <a:t>Manager </a:t>
            </a:r>
            <a:r>
              <a:rPr lang="fr-FR" sz="1400" dirty="0" smtClean="0"/>
              <a:t>Mark.</a:t>
            </a:r>
          </a:p>
          <a:p>
            <a:r>
              <a:rPr lang="fr-FR" sz="1400" dirty="0" smtClean="0"/>
              <a:t>Le but d’expansion à l’international.</a:t>
            </a:r>
          </a:p>
          <a:p>
            <a:r>
              <a:rPr lang="fr-FR" sz="1400" dirty="0"/>
              <a:t>Comprendre les différents fichiers de données. </a:t>
            </a:r>
            <a:endParaRPr lang="fr-FR" sz="1400" dirty="0" smtClean="0"/>
          </a:p>
          <a:p>
            <a:r>
              <a:rPr lang="fr-FR" sz="1400" dirty="0" smtClean="0"/>
              <a:t>Trouver les données les plus pertinentes.</a:t>
            </a:r>
          </a:p>
          <a:p>
            <a:r>
              <a:rPr lang="fr-FR" sz="1400" dirty="0" smtClean="0"/>
              <a:t>Concentrer à réaliser le plus fort potentiel du client.</a:t>
            </a:r>
          </a:p>
          <a:p>
            <a:r>
              <a:rPr lang="fr-FR" sz="1400" dirty="0" smtClean="0"/>
              <a:t>Trouver les pays les plus importants pour l’expansion.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35318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019" y="624110"/>
            <a:ext cx="8911687" cy="1280890"/>
          </a:xfrm>
        </p:spPr>
        <p:txBody>
          <a:bodyPr>
            <a:normAutofit/>
          </a:bodyPr>
          <a:lstStyle/>
          <a:p>
            <a:r>
              <a:rPr lang="fr-FR" sz="3200" dirty="0" smtClean="0"/>
              <a:t>Première découverte des données 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5019" y="1730828"/>
            <a:ext cx="8915400" cy="2971800"/>
          </a:xfrm>
        </p:spPr>
        <p:txBody>
          <a:bodyPr>
            <a:normAutofit/>
          </a:bodyPr>
          <a:lstStyle/>
          <a:p>
            <a:r>
              <a:rPr lang="fr-FR" sz="1400" dirty="0" smtClean="0"/>
              <a:t>Sont des données de la banque mondiale (</a:t>
            </a:r>
            <a:r>
              <a:rPr lang="en-US" sz="1400" dirty="0"/>
              <a:t>The World Bank </a:t>
            </a:r>
            <a:r>
              <a:rPr lang="en-US" sz="1400" dirty="0" err="1"/>
              <a:t>EdStats</a:t>
            </a:r>
            <a:r>
              <a:rPr lang="en-US" sz="1400" dirty="0"/>
              <a:t> All Indicator </a:t>
            </a:r>
            <a:r>
              <a:rPr lang="en-US" sz="1400" dirty="0" smtClean="0"/>
              <a:t>Query).</a:t>
            </a:r>
            <a:r>
              <a:rPr lang="fr-FR" sz="1400" dirty="0" smtClean="0"/>
              <a:t> </a:t>
            </a:r>
          </a:p>
          <a:p>
            <a:r>
              <a:rPr lang="fr-FR" sz="1400" dirty="0" smtClean="0"/>
              <a:t>Téléchargeables sur le site  (E</a:t>
            </a:r>
            <a:r>
              <a:rPr lang="en-US" sz="1400" dirty="0" err="1" smtClean="0"/>
              <a:t>ducation</a:t>
            </a:r>
            <a:r>
              <a:rPr lang="en-US" sz="1400" dirty="0" smtClean="0"/>
              <a:t> Statistics).</a:t>
            </a:r>
          </a:p>
          <a:p>
            <a:r>
              <a:rPr lang="fr-FR" sz="1400" dirty="0" smtClean="0"/>
              <a:t>Plus que 4000 Indicateurs sur différents thèmes comme : Education, Population, Economie…</a:t>
            </a:r>
          </a:p>
          <a:p>
            <a:r>
              <a:rPr lang="fr-FR" sz="1400" dirty="0" smtClean="0"/>
              <a:t>Les Indicateurs sont classés dans des catégories sur le </a:t>
            </a:r>
            <a:r>
              <a:rPr lang="fr-FR" sz="1400" dirty="0"/>
              <a:t>site (</a:t>
            </a:r>
            <a:r>
              <a:rPr lang="fr-FR" sz="1400" dirty="0" err="1"/>
              <a:t>Available</a:t>
            </a:r>
            <a:r>
              <a:rPr lang="fr-FR" sz="1400" dirty="0"/>
              <a:t> </a:t>
            </a:r>
            <a:r>
              <a:rPr lang="fr-FR" sz="1400" dirty="0" err="1" smtClean="0"/>
              <a:t>Indicators</a:t>
            </a:r>
            <a:r>
              <a:rPr lang="fr-FR" sz="1400" dirty="0" smtClean="0"/>
              <a:t>).</a:t>
            </a:r>
          </a:p>
          <a:p>
            <a:r>
              <a:rPr lang="fr-FR" sz="1400" dirty="0" smtClean="0"/>
              <a:t>Ce site est le clé pour trouver des Indicateurs dans nos fichiers. Soit par nom, soit par code.</a:t>
            </a:r>
          </a:p>
          <a:p>
            <a:r>
              <a:rPr lang="fr-FR" sz="1400" dirty="0" smtClean="0"/>
              <a:t>Dans la photo, c’est un exemple du </a:t>
            </a:r>
            <a:r>
              <a:rPr lang="fr-FR" sz="1400" dirty="0"/>
              <a:t>premier fichier (</a:t>
            </a:r>
            <a:r>
              <a:rPr lang="fr-FR" sz="1400" dirty="0" err="1" smtClean="0"/>
              <a:t>EdStatsCountry</a:t>
            </a:r>
            <a:r>
              <a:rPr lang="fr-FR" sz="1400" dirty="0" smtClean="0"/>
              <a:t>) ouvert sur </a:t>
            </a:r>
            <a:r>
              <a:rPr lang="fr-FR" sz="1400" dirty="0" err="1" smtClean="0"/>
              <a:t>Jupyter</a:t>
            </a:r>
            <a:r>
              <a:rPr lang="fr-FR" sz="1400" dirty="0" smtClean="0"/>
              <a:t>. La photo montre qu’une petite partie de ce fichier.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343" y="4328159"/>
            <a:ext cx="5747657" cy="215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4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Premier pas sur </a:t>
            </a:r>
            <a:r>
              <a:rPr lang="fr-FR" sz="3200" dirty="0" err="1" smtClean="0"/>
              <a:t>Jupyter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54629"/>
            <a:ext cx="8915400" cy="3777622"/>
          </a:xfrm>
        </p:spPr>
        <p:txBody>
          <a:bodyPr>
            <a:normAutofit/>
          </a:bodyPr>
          <a:lstStyle/>
          <a:p>
            <a:r>
              <a:rPr lang="fr-FR" sz="1400" dirty="0" smtClean="0"/>
              <a:t>Importer les librairies nécessaires pour la suite du travail : Pandas, </a:t>
            </a:r>
            <a:r>
              <a:rPr lang="fr-FR" sz="1400" dirty="0" err="1" smtClean="0"/>
              <a:t>Numpy</a:t>
            </a:r>
            <a:r>
              <a:rPr lang="fr-FR" sz="1400" dirty="0"/>
              <a:t>, </a:t>
            </a:r>
            <a:r>
              <a:rPr lang="fr-FR" sz="1400" dirty="0" err="1" smtClean="0"/>
              <a:t>matplotlib</a:t>
            </a:r>
            <a:r>
              <a:rPr lang="fr-FR" sz="1400" dirty="0" smtClean="0"/>
              <a:t>…</a:t>
            </a:r>
          </a:p>
          <a:p>
            <a:r>
              <a:rPr lang="fr-FR" sz="1400" dirty="0"/>
              <a:t>L</a:t>
            </a:r>
            <a:r>
              <a:rPr lang="fr-FR" sz="1400" dirty="0" smtClean="0"/>
              <a:t>ire </a:t>
            </a:r>
            <a:r>
              <a:rPr lang="fr-FR" sz="1400" dirty="0"/>
              <a:t>les fichiers : </a:t>
            </a:r>
            <a:r>
              <a:rPr lang="fr-FR" sz="1400" dirty="0" err="1"/>
              <a:t>pd.read_csv</a:t>
            </a:r>
            <a:r>
              <a:rPr lang="fr-FR" sz="1400" dirty="0" smtClean="0"/>
              <a:t>().</a:t>
            </a:r>
          </a:p>
          <a:p>
            <a:r>
              <a:rPr lang="fr-FR" sz="1400" dirty="0" smtClean="0"/>
              <a:t>Utiliser des fonctions pour visualiser le contenu des fichiers </a:t>
            </a:r>
            <a:r>
              <a:rPr lang="fr-FR" sz="1400" dirty="0"/>
              <a:t>: .</a:t>
            </a:r>
            <a:r>
              <a:rPr lang="fr-FR" sz="1400" dirty="0" err="1"/>
              <a:t>head</a:t>
            </a:r>
            <a:r>
              <a:rPr lang="fr-FR" sz="1400" dirty="0"/>
              <a:t>(), .</a:t>
            </a:r>
            <a:r>
              <a:rPr lang="fr-FR" sz="1400" dirty="0" err="1" smtClean="0"/>
              <a:t>columns</a:t>
            </a:r>
            <a:r>
              <a:rPr lang="fr-FR" sz="1400" dirty="0"/>
              <a:t>, .</a:t>
            </a:r>
            <a:r>
              <a:rPr lang="fr-FR" sz="1400" dirty="0" err="1"/>
              <a:t>loc</a:t>
            </a:r>
            <a:r>
              <a:rPr lang="fr-FR" sz="1400" dirty="0"/>
              <a:t>[], .</a:t>
            </a:r>
            <a:r>
              <a:rPr lang="fr-FR" sz="1400" dirty="0" err="1"/>
              <a:t>describe</a:t>
            </a:r>
            <a:r>
              <a:rPr lang="fr-FR" sz="1400" dirty="0"/>
              <a:t>()…</a:t>
            </a:r>
            <a:endParaRPr lang="fr-FR" sz="1400" dirty="0" smtClean="0"/>
          </a:p>
          <a:p>
            <a:endParaRPr lang="fr-FR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02048"/>
            <a:ext cx="3152503" cy="1972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364" y="2967816"/>
            <a:ext cx="3896269" cy="13888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855" y="4678654"/>
            <a:ext cx="5009288" cy="203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49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Meilleure visualisation avec la librairie </a:t>
            </a:r>
            <a:r>
              <a:rPr lang="fr-FR" sz="3200" dirty="0" err="1" smtClean="0"/>
              <a:t>Missingno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2006437"/>
            <a:ext cx="8915400" cy="3777622"/>
          </a:xfrm>
        </p:spPr>
        <p:txBody>
          <a:bodyPr>
            <a:normAutofit/>
          </a:bodyPr>
          <a:lstStyle/>
          <a:p>
            <a:r>
              <a:rPr lang="fr-FR" sz="1400" dirty="0" smtClean="0"/>
              <a:t>D’abord, Il faut installer </a:t>
            </a:r>
            <a:r>
              <a:rPr lang="fr-FR" sz="1400" dirty="0" err="1" smtClean="0"/>
              <a:t>Missingno</a:t>
            </a:r>
            <a:r>
              <a:rPr lang="fr-FR" sz="1400" dirty="0"/>
              <a:t>:</a:t>
            </a:r>
            <a:endParaRPr lang="fr-FR" sz="1400" dirty="0" smtClean="0"/>
          </a:p>
          <a:p>
            <a:pPr lvl="1"/>
            <a:r>
              <a:rPr lang="fr-FR" sz="1200" dirty="0" smtClean="0"/>
              <a:t>Depuis</a:t>
            </a:r>
            <a:r>
              <a:rPr lang="en-US" sz="1200" dirty="0" smtClean="0"/>
              <a:t> </a:t>
            </a:r>
            <a:r>
              <a:rPr lang="en-US" sz="1200" dirty="0" err="1" smtClean="0"/>
              <a:t>Jupyter</a:t>
            </a:r>
            <a:r>
              <a:rPr lang="en-US" sz="1200" dirty="0"/>
              <a:t>:  </a:t>
            </a:r>
            <a:r>
              <a:rPr lang="en-US" sz="1200" dirty="0" smtClean="0"/>
              <a:t>!pip </a:t>
            </a:r>
            <a:r>
              <a:rPr lang="en-US" sz="1200" dirty="0"/>
              <a:t>install </a:t>
            </a:r>
            <a:r>
              <a:rPr lang="en-US" sz="1200" dirty="0" err="1" smtClean="0"/>
              <a:t>missingno</a:t>
            </a:r>
            <a:r>
              <a:rPr lang="en-US" sz="1200" dirty="0" smtClean="0"/>
              <a:t>.</a:t>
            </a:r>
          </a:p>
          <a:p>
            <a:pPr lvl="1"/>
            <a:r>
              <a:rPr lang="fr-FR" sz="1200" dirty="0" smtClean="0"/>
              <a:t>Sur </a:t>
            </a:r>
            <a:r>
              <a:rPr lang="fr-FR" sz="1200" dirty="0"/>
              <a:t>Anaconda </a:t>
            </a:r>
            <a:r>
              <a:rPr lang="fr-FR" sz="1200" dirty="0" smtClean="0"/>
              <a:t>Prompt: </a:t>
            </a:r>
            <a:r>
              <a:rPr lang="en-US" sz="1200" dirty="0"/>
              <a:t>pip install </a:t>
            </a:r>
            <a:r>
              <a:rPr lang="en-US" sz="1200" dirty="0" err="1" smtClean="0"/>
              <a:t>missingno</a:t>
            </a:r>
            <a:r>
              <a:rPr lang="en-US" sz="1200" dirty="0" smtClean="0"/>
              <a:t>.</a:t>
            </a:r>
            <a:endParaRPr lang="fr-FR" sz="1200" dirty="0"/>
          </a:p>
          <a:p>
            <a:r>
              <a:rPr lang="fr-FR" sz="1400" dirty="0" smtClean="0"/>
              <a:t>Visualise avec un graphique le taux de remplissage et la corrélation entre les données.</a:t>
            </a:r>
          </a:p>
          <a:p>
            <a:r>
              <a:rPr lang="fr-FR" sz="1400" dirty="0" smtClean="0"/>
              <a:t>Dispose </a:t>
            </a:r>
            <a:r>
              <a:rPr lang="fr-FR" sz="1400" dirty="0" smtClean="0"/>
              <a:t>des </a:t>
            </a:r>
            <a:r>
              <a:rPr lang="fr-FR" sz="1400" dirty="0"/>
              <a:t>fonctions comme :  .</a:t>
            </a:r>
            <a:r>
              <a:rPr lang="fr-FR" sz="1400" dirty="0" smtClean="0"/>
              <a:t>bar</a:t>
            </a:r>
            <a:r>
              <a:rPr lang="fr-FR" sz="1400" dirty="0"/>
              <a:t>, .matrix, .</a:t>
            </a:r>
            <a:r>
              <a:rPr lang="fr-FR" sz="1400" dirty="0" err="1" smtClean="0"/>
              <a:t>heatmap</a:t>
            </a:r>
            <a:r>
              <a:rPr lang="fr-FR" sz="1400" dirty="0"/>
              <a:t> </a:t>
            </a:r>
            <a:r>
              <a:rPr lang="fr-FR" sz="1400" dirty="0" smtClean="0"/>
              <a:t>et .</a:t>
            </a:r>
            <a:r>
              <a:rPr lang="fr-FR" sz="1400" dirty="0" err="1" smtClean="0"/>
              <a:t>dendrogram</a:t>
            </a:r>
            <a:r>
              <a:rPr lang="fr-FR" sz="1400" dirty="0" smtClean="0"/>
              <a:t>.</a:t>
            </a:r>
          </a:p>
          <a:p>
            <a:r>
              <a:rPr lang="fr-FR" sz="1400" dirty="0" smtClean="0"/>
              <a:t>Chacun de fonctions donne </a:t>
            </a:r>
            <a:r>
              <a:rPr lang="fr-FR" sz="1400" dirty="0" smtClean="0"/>
              <a:t>un </a:t>
            </a:r>
          </a:p>
          <a:p>
            <a:pPr marL="0" indent="0">
              <a:buNone/>
            </a:pPr>
            <a:r>
              <a:rPr lang="fr-FR" sz="1400" dirty="0"/>
              <a:t>	</a:t>
            </a:r>
            <a:r>
              <a:rPr lang="fr-FR" sz="1400" dirty="0" smtClean="0"/>
              <a:t>graphique </a:t>
            </a:r>
            <a:r>
              <a:rPr lang="fr-FR" sz="1400" dirty="0" smtClean="0"/>
              <a:t>différent.</a:t>
            </a:r>
          </a:p>
          <a:p>
            <a:r>
              <a:rPr lang="fr-FR" sz="1400" dirty="0" smtClean="0"/>
              <a:t>Choix de fonction selon notre but</a:t>
            </a:r>
            <a:r>
              <a:rPr lang="fr-FR" sz="1400" dirty="0" smtClean="0"/>
              <a:t>.</a:t>
            </a:r>
          </a:p>
          <a:p>
            <a:r>
              <a:rPr lang="fr-FR" sz="1400" dirty="0" smtClean="0"/>
              <a:t>La fonction choisie est : </a:t>
            </a:r>
            <a:r>
              <a:rPr lang="fr-FR" sz="1400" dirty="0" err="1" smtClean="0"/>
              <a:t>missingno.bar</a:t>
            </a:r>
            <a:r>
              <a:rPr lang="fr-FR" sz="1400" dirty="0" smtClean="0"/>
              <a:t>.</a:t>
            </a:r>
          </a:p>
          <a:p>
            <a:r>
              <a:rPr lang="fr-FR" sz="1400" dirty="0" smtClean="0"/>
              <a:t>Un exemple de </a:t>
            </a:r>
            <a:r>
              <a:rPr lang="fr-FR" sz="1400" dirty="0" err="1" smtClean="0"/>
              <a:t>missingno.bar</a:t>
            </a:r>
            <a:r>
              <a:rPr lang="fr-FR" sz="1400" dirty="0" smtClean="0"/>
              <a:t>.</a:t>
            </a:r>
          </a:p>
          <a:p>
            <a:endParaRPr lang="fr-FR" sz="1400" dirty="0" smtClean="0"/>
          </a:p>
          <a:p>
            <a:endParaRPr lang="fr-FR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455" y="3703320"/>
            <a:ext cx="5810748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5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Choisir les données les plus pertinentes à la demande du Manager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098766"/>
            <a:ext cx="8915400" cy="3777622"/>
          </a:xfrm>
        </p:spPr>
        <p:txBody>
          <a:bodyPr>
            <a:normAutofit/>
          </a:bodyPr>
          <a:lstStyle/>
          <a:p>
            <a:r>
              <a:rPr lang="fr-FR" sz="1400" dirty="0" smtClean="0"/>
              <a:t>Le point clé du choix est basé sur les Indicateurs.</a:t>
            </a:r>
          </a:p>
          <a:p>
            <a:r>
              <a:rPr lang="fr-FR" sz="1400" dirty="0" smtClean="0"/>
              <a:t>Sur le site (</a:t>
            </a:r>
            <a:r>
              <a:rPr lang="fr-FR" sz="1400" dirty="0" err="1" smtClean="0"/>
              <a:t>Available</a:t>
            </a:r>
            <a:r>
              <a:rPr lang="fr-FR" sz="1400" dirty="0" smtClean="0"/>
              <a:t> </a:t>
            </a:r>
            <a:r>
              <a:rPr lang="fr-FR" sz="1400" dirty="0" err="1" smtClean="0"/>
              <a:t>Indicators</a:t>
            </a:r>
            <a:r>
              <a:rPr lang="fr-FR" sz="1400" dirty="0" smtClean="0"/>
              <a:t>), on trouver les noms et les codes des Indicateurs.</a:t>
            </a:r>
          </a:p>
          <a:p>
            <a:r>
              <a:rPr lang="fr-FR" sz="1400" dirty="0" smtClean="0"/>
              <a:t>Le choix a été basé sur 4 thèmes </a:t>
            </a:r>
            <a:r>
              <a:rPr lang="fr-FR" sz="1400" dirty="0"/>
              <a:t>: Population, Education, Déploiement internet et matériels informatique, </a:t>
            </a:r>
            <a:r>
              <a:rPr lang="fr-FR" sz="1400" dirty="0" smtClean="0"/>
              <a:t>Economique.</a:t>
            </a:r>
          </a:p>
          <a:p>
            <a:r>
              <a:rPr lang="fr-FR" sz="1400" dirty="0" smtClean="0"/>
              <a:t>Vérifier notre choix avec les fichiers du projet.</a:t>
            </a:r>
          </a:p>
          <a:p>
            <a:r>
              <a:rPr lang="fr-FR" sz="1400" dirty="0" smtClean="0"/>
              <a:t>Au-dessous la ligne de code qui permet de vérifier l’Indicateur choisi. </a:t>
            </a:r>
          </a:p>
          <a:p>
            <a:endParaRPr lang="fr-FR" sz="1400" dirty="0"/>
          </a:p>
          <a:p>
            <a:endParaRPr lang="fr-FR" sz="1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249" y="4234537"/>
            <a:ext cx="7173326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86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Choisir la période d’analyse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86648"/>
            <a:ext cx="8915400" cy="3777622"/>
          </a:xfrm>
        </p:spPr>
        <p:txBody>
          <a:bodyPr>
            <a:normAutofit/>
          </a:bodyPr>
          <a:lstStyle/>
          <a:p>
            <a:r>
              <a:rPr lang="fr-FR" sz="1400" dirty="0" smtClean="0"/>
              <a:t>Deux intérêt pour la période : Une période récente, une période où le pourcentage de données est bon.</a:t>
            </a:r>
          </a:p>
          <a:p>
            <a:r>
              <a:rPr lang="fr-FR" sz="1400" dirty="0" smtClean="0"/>
              <a:t>Décider à l’aide du taux du remplissage selon les années.</a:t>
            </a:r>
          </a:p>
          <a:p>
            <a:r>
              <a:rPr lang="fr-FR" sz="1400" dirty="0" smtClean="0"/>
              <a:t>La nécessité de créer une fonction pour ne pas répéter à chaque fois le code.</a:t>
            </a:r>
          </a:p>
          <a:p>
            <a:r>
              <a:rPr lang="fr-FR" sz="1400" dirty="0"/>
              <a:t>La fonction </a:t>
            </a:r>
            <a:r>
              <a:rPr lang="fr-FR" sz="1400" b="1" dirty="0" err="1"/>
              <a:t>def</a:t>
            </a:r>
            <a:r>
              <a:rPr lang="fr-FR" sz="1400" b="1" dirty="0"/>
              <a:t> </a:t>
            </a:r>
            <a:r>
              <a:rPr lang="fr-FR" sz="1400" b="1" dirty="0" err="1"/>
              <a:t>analyse_periode</a:t>
            </a:r>
            <a:r>
              <a:rPr lang="fr-FR" sz="1400" b="1" dirty="0"/>
              <a:t>(</a:t>
            </a:r>
            <a:r>
              <a:rPr lang="fr-FR" sz="1400" b="1" dirty="0" err="1"/>
              <a:t>df,rangee,first</a:t>
            </a:r>
            <a:r>
              <a:rPr lang="fr-FR" sz="1400" b="1" dirty="0" smtClean="0"/>
              <a:t>).</a:t>
            </a:r>
          </a:p>
          <a:p>
            <a:r>
              <a:rPr lang="fr-FR" sz="1400" dirty="0" smtClean="0"/>
              <a:t>Appliquer la fonction sur toutes </a:t>
            </a:r>
            <a:r>
              <a:rPr lang="fr-FR" sz="1400" dirty="0"/>
              <a:t>les données </a:t>
            </a:r>
            <a:r>
              <a:rPr lang="fr-FR" sz="1400" b="1" dirty="0" err="1" smtClean="0"/>
              <a:t>dfALLInd</a:t>
            </a:r>
            <a:r>
              <a:rPr lang="fr-FR" sz="1400" dirty="0" smtClean="0"/>
              <a:t>.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3851084"/>
            <a:ext cx="10058400" cy="300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62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Eliminer les pays qui sont vides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57528"/>
            <a:ext cx="8915400" cy="3777622"/>
          </a:xfrm>
        </p:spPr>
        <p:txBody>
          <a:bodyPr>
            <a:normAutofit/>
          </a:bodyPr>
          <a:lstStyle/>
          <a:p>
            <a:r>
              <a:rPr lang="fr-FR" sz="1400" dirty="0" smtClean="0"/>
              <a:t>Le but d’analyser les pays.</a:t>
            </a:r>
          </a:p>
          <a:p>
            <a:r>
              <a:rPr lang="fr-FR" sz="1400" dirty="0" smtClean="0"/>
              <a:t>Taux de remplissage n’est pas par colonne.</a:t>
            </a:r>
          </a:p>
          <a:p>
            <a:r>
              <a:rPr lang="fr-FR" sz="1400" dirty="0"/>
              <a:t>La fonction </a:t>
            </a:r>
            <a:r>
              <a:rPr lang="fr-FR" sz="1400" b="1" dirty="0" err="1"/>
              <a:t>def</a:t>
            </a:r>
            <a:r>
              <a:rPr lang="fr-FR" sz="1400" b="1" dirty="0"/>
              <a:t> </a:t>
            </a:r>
            <a:r>
              <a:rPr lang="fr-FR" sz="1400" b="1" dirty="0" err="1"/>
              <a:t>analyse_pays</a:t>
            </a:r>
            <a:r>
              <a:rPr lang="fr-FR" sz="1400" b="1" dirty="0"/>
              <a:t>(</a:t>
            </a:r>
            <a:r>
              <a:rPr lang="fr-FR" sz="1400" b="1" dirty="0" err="1"/>
              <a:t>df</a:t>
            </a:r>
            <a:r>
              <a:rPr lang="fr-FR" sz="1400" b="1" dirty="0" smtClean="0"/>
              <a:t>)</a:t>
            </a:r>
            <a:r>
              <a:rPr lang="fr-FR" sz="1400" dirty="0" smtClean="0"/>
              <a:t>.</a:t>
            </a:r>
          </a:p>
          <a:p>
            <a:r>
              <a:rPr lang="fr-FR" sz="1400" dirty="0" smtClean="0"/>
              <a:t>Appliquer la fonction sur le </a:t>
            </a:r>
            <a:r>
              <a:rPr lang="fr-FR" sz="1400" dirty="0" err="1" smtClean="0"/>
              <a:t>DataFrame</a:t>
            </a:r>
            <a:r>
              <a:rPr lang="fr-FR" sz="1400" dirty="0" smtClean="0"/>
              <a:t> de </a:t>
            </a:r>
            <a:r>
              <a:rPr lang="fr-FR" sz="1400" dirty="0"/>
              <a:t>la population </a:t>
            </a:r>
            <a:r>
              <a:rPr lang="fr-FR" sz="1400" dirty="0" err="1" smtClean="0"/>
              <a:t>dfpop</a:t>
            </a:r>
            <a:r>
              <a:rPr lang="fr-FR" sz="1400" dirty="0" smtClean="0"/>
              <a:t>.</a:t>
            </a:r>
          </a:p>
          <a:p>
            <a:endParaRPr lang="fr-FR" sz="1400" dirty="0"/>
          </a:p>
          <a:p>
            <a:endParaRPr lang="fr-FR" sz="1400" dirty="0" smtClean="0"/>
          </a:p>
          <a:p>
            <a:endParaRPr lang="fr-FR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65875"/>
            <a:ext cx="7971211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8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Créer un </a:t>
            </a:r>
            <a:r>
              <a:rPr lang="fr-FR" sz="3200" dirty="0" err="1" smtClean="0"/>
              <a:t>DataFrame</a:t>
            </a:r>
            <a:r>
              <a:rPr lang="fr-FR" sz="3200" dirty="0" smtClean="0"/>
              <a:t> satisfait la période et les pays et choisir le meilleur indicateur</a:t>
            </a:r>
            <a:endParaRPr lang="fr-F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1400" dirty="0" smtClean="0"/>
              <a:t>Avoir le </a:t>
            </a:r>
            <a:r>
              <a:rPr lang="fr-FR" sz="1400" dirty="0" err="1" smtClean="0"/>
              <a:t>DataFrame</a:t>
            </a:r>
            <a:r>
              <a:rPr lang="fr-FR" sz="1400" dirty="0" smtClean="0"/>
              <a:t> dans la période d’étude et en éliminant les pays vides avec </a:t>
            </a:r>
            <a:r>
              <a:rPr lang="fr-FR" sz="1400" dirty="0"/>
              <a:t>la fonction </a:t>
            </a:r>
            <a:r>
              <a:rPr lang="fr-FR" sz="1400" b="1" dirty="0" err="1"/>
              <a:t>def</a:t>
            </a:r>
            <a:r>
              <a:rPr lang="fr-FR" sz="1400" b="1" dirty="0"/>
              <a:t> final(</a:t>
            </a:r>
            <a:r>
              <a:rPr lang="fr-FR" sz="1400" b="1" dirty="0" err="1"/>
              <a:t>df</a:t>
            </a:r>
            <a:r>
              <a:rPr lang="fr-FR" sz="1400" b="1" dirty="0" smtClean="0"/>
              <a:t>).</a:t>
            </a:r>
          </a:p>
          <a:p>
            <a:r>
              <a:rPr lang="fr-FR" sz="1400" dirty="0" smtClean="0"/>
              <a:t>Choisir un seul indicateur.</a:t>
            </a:r>
          </a:p>
          <a:p>
            <a:r>
              <a:rPr lang="fr-FR" sz="1400" dirty="0" smtClean="0"/>
              <a:t>Réaliser le choix avec </a:t>
            </a:r>
            <a:r>
              <a:rPr lang="fr-FR" sz="1400" dirty="0"/>
              <a:t>l</a:t>
            </a:r>
            <a:r>
              <a:rPr lang="fr-FR" sz="1400" dirty="0" smtClean="0"/>
              <a:t>a </a:t>
            </a:r>
            <a:r>
              <a:rPr lang="fr-FR" sz="1400" dirty="0"/>
              <a:t>fonction </a:t>
            </a:r>
            <a:r>
              <a:rPr lang="fr-FR" sz="1400" b="1" dirty="0" err="1"/>
              <a:t>indper</a:t>
            </a:r>
            <a:r>
              <a:rPr lang="fr-FR" sz="1400" b="1" dirty="0"/>
              <a:t>(</a:t>
            </a:r>
            <a:r>
              <a:rPr lang="fr-FR" sz="1400" b="1" dirty="0" err="1"/>
              <a:t>df,IndGr</a:t>
            </a:r>
            <a:r>
              <a:rPr lang="fr-FR" sz="1400" b="1" dirty="0" smtClean="0"/>
              <a:t>).</a:t>
            </a:r>
          </a:p>
          <a:p>
            <a:r>
              <a:rPr lang="fr-FR" sz="1400" dirty="0" smtClean="0"/>
              <a:t>Créer le </a:t>
            </a:r>
            <a:r>
              <a:rPr lang="fr-FR" sz="1400" dirty="0" err="1" smtClean="0"/>
              <a:t>DataFrame</a:t>
            </a:r>
            <a:r>
              <a:rPr lang="fr-FR" sz="1400" dirty="0"/>
              <a:t> final </a:t>
            </a:r>
            <a:r>
              <a:rPr lang="fr-FR" sz="1400" b="1" dirty="0" err="1"/>
              <a:t>dfIndB</a:t>
            </a:r>
            <a:r>
              <a:rPr lang="fr-FR" sz="1400" dirty="0"/>
              <a:t> qui </a:t>
            </a:r>
            <a:r>
              <a:rPr lang="fr-FR" sz="1400" dirty="0" smtClean="0"/>
              <a:t>contient les 4 meilleurs indicateurs choisis.</a:t>
            </a:r>
            <a:endParaRPr lang="fr-FR" sz="1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4224528"/>
            <a:ext cx="5137340" cy="26334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528" y="4041747"/>
            <a:ext cx="4538472" cy="236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8253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748</TotalTime>
  <Words>642</Words>
  <Application>Microsoft Office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Wisp</vt:lpstr>
      <vt:lpstr>Projet2  Analysez des données de systèmes éducatifs </vt:lpstr>
      <vt:lpstr>Problématique et le but du projet</vt:lpstr>
      <vt:lpstr>Première découverte des données </vt:lpstr>
      <vt:lpstr>Premier pas sur Jupyter</vt:lpstr>
      <vt:lpstr>Meilleure visualisation avec la librairie Missingno</vt:lpstr>
      <vt:lpstr>Choisir les données les plus pertinentes à la demande du Manager</vt:lpstr>
      <vt:lpstr>Choisir la période d’analyse</vt:lpstr>
      <vt:lpstr>Eliminer les pays qui sont vides</vt:lpstr>
      <vt:lpstr>Créer un DataFrame satisfait la période et les pays et choisir le meilleur indicateur</vt:lpstr>
      <vt:lpstr>Avoir le DataFrame sans des données manquantes </vt:lpstr>
      <vt:lpstr>Utiliser Z-Score pour vérifier la qualité du remplissage</vt:lpstr>
      <vt:lpstr>Les pays les plus potentiels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Projet2  Analysez des données de systèmes éducatifs </dc:title>
  <dc:creator>Microsoft account</dc:creator>
  <cp:lastModifiedBy>Microsoft account</cp:lastModifiedBy>
  <cp:revision>34</cp:revision>
  <dcterms:created xsi:type="dcterms:W3CDTF">2022-06-12T19:19:51Z</dcterms:created>
  <dcterms:modified xsi:type="dcterms:W3CDTF">2022-08-05T14:42:14Z</dcterms:modified>
</cp:coreProperties>
</file>