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45" d="100"/>
          <a:sy n="45" d="100"/>
        </p:scale>
        <p:origin x="30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F690A-1B35-1D2C-E7C9-EB6A5001C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40E20-395D-0F9F-1B9F-040E30232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DDB93-3CC1-0945-1E84-8F573A60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724B-FE56-4492-A090-75991D476C5A}" type="datetimeFigureOut">
              <a:rPr lang="LID4096" smtClean="0"/>
              <a:t>01/17/2025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D09C9-BEBA-E154-4A66-2F44CF13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55852-87BC-00CD-3285-D1AEADD9B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D443-6713-45C9-ACA3-DAF40DE5996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8428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1783-FD3A-A91F-A107-81176F46E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6ED07-0D00-E6EB-1B18-0152247CA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F7D6F-887A-1E94-B364-56A1DABF9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724B-FE56-4492-A090-75991D476C5A}" type="datetimeFigureOut">
              <a:rPr lang="LID4096" smtClean="0"/>
              <a:t>01/17/2025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A3745-3C25-E05E-599F-B832FD8A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1A359-6392-076E-2075-4D0997E6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D443-6713-45C9-ACA3-DAF40DE5996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017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39291-DCED-6F77-A867-CB79453DE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BFBCF-269B-937C-2B4A-279D35EF3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9F8B5-15CA-AD0C-3FEF-76ED6F05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724B-FE56-4492-A090-75991D476C5A}" type="datetimeFigureOut">
              <a:rPr lang="LID4096" smtClean="0"/>
              <a:t>01/17/2025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81F37-C42D-44F3-436A-30AD330F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F5FA8-C0C9-D37C-B057-CE134662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D443-6713-45C9-ACA3-DAF40DE5996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0227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6A664-E02B-083B-B959-C3DCECA7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A579C-63F1-1EB2-1275-E484D4470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F580C-BF05-C6D4-1118-8BD4CF8D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724B-FE56-4492-A090-75991D476C5A}" type="datetimeFigureOut">
              <a:rPr lang="LID4096" smtClean="0"/>
              <a:t>01/17/2025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5790C-0544-E7CB-5CB0-35664CB9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E51BD-0FDE-AAEA-3E3A-0098725FA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D443-6713-45C9-ACA3-DAF40DE5996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12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96B4-C460-0B36-2E52-92E8FDAA1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733E5-BFCA-7BAB-BA9D-75421C6A8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826C2-A8AE-7300-DE26-4C19E6555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724B-FE56-4492-A090-75991D476C5A}" type="datetimeFigureOut">
              <a:rPr lang="LID4096" smtClean="0"/>
              <a:t>01/17/2025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484B7-990F-68E9-A604-D4C2EF7F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26AF2-96CB-5FC7-92D2-E2E2AFD0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D443-6713-45C9-ACA3-DAF40DE5996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181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7851-42DF-BD09-3AF8-3DB4C90E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E3540-5A79-AA3D-6B1E-C17120296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6B3B7-2D56-BF63-6813-2C6CBE07F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68E5E-2668-35C7-1D3A-55A188613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724B-FE56-4492-A090-75991D476C5A}" type="datetimeFigureOut">
              <a:rPr lang="LID4096" smtClean="0"/>
              <a:t>01/17/2025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455C3-54F0-5546-6F1E-9AD635A44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6721F-F06D-51EE-1330-B06DF193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D443-6713-45C9-ACA3-DAF40DE5996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6857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9424-D880-ED3D-E443-9296009F3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C25BB-E41A-AD03-A60B-C933DEC63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3F973-8727-0B6C-9B51-DEF5BD9A6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594B89-BBB7-321B-4884-4AB4C17E0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3E337-EBC5-B2B6-CD2F-53549FD1F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1CE991-6A95-8DF6-77E3-3C4E60669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724B-FE56-4492-A090-75991D476C5A}" type="datetimeFigureOut">
              <a:rPr lang="LID4096" smtClean="0"/>
              <a:t>01/17/2025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647124-A29D-6B08-CEFF-CE4DEA94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F6A9F-5339-467A-E28E-8563374F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D443-6713-45C9-ACA3-DAF40DE5996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895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53A0A-0303-4D7B-177B-652CB07F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BC1F4-2DFB-F4F4-EB7F-97373299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724B-FE56-4492-A090-75991D476C5A}" type="datetimeFigureOut">
              <a:rPr lang="LID4096" smtClean="0"/>
              <a:t>01/17/2025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FF8FD-895D-820F-1763-93A34724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80CBB-DD3C-7F61-07F3-04A4184B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D443-6713-45C9-ACA3-DAF40DE5996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703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236BB-383A-C5D3-B669-478E38516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724B-FE56-4492-A090-75991D476C5A}" type="datetimeFigureOut">
              <a:rPr lang="LID4096" smtClean="0"/>
              <a:t>01/17/2025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56008-DD60-FBCD-BC1E-BC7F236C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4A850-FF05-B7F7-5DC7-42B84B898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D443-6713-45C9-ACA3-DAF40DE5996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5805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EEF7-FDE1-CB1E-D0E7-75674448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58E61-D662-92B2-290D-068241C13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B2011-50F4-6EC4-E441-0F7139DD2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002F8-2634-79CA-C253-DC10ACFBF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724B-FE56-4492-A090-75991D476C5A}" type="datetimeFigureOut">
              <a:rPr lang="LID4096" smtClean="0"/>
              <a:t>01/17/2025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35D4A-239F-B87C-22AA-92C3EB9C9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B073C-F0E0-A927-5ADB-E903B0C9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D443-6713-45C9-ACA3-DAF40DE5996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3059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C5FA-6C19-EB81-5B0C-51BE84C0D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CD41FC-D473-8ED2-5B74-AFB1D9DAA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AE546-DDEF-8E46-DD58-AAF3CB60C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1555D-B39A-D4BD-7FF9-A5B34339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724B-FE56-4492-A090-75991D476C5A}" type="datetimeFigureOut">
              <a:rPr lang="LID4096" smtClean="0"/>
              <a:t>01/17/2025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DE8C1-E258-74A8-A444-B871386C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6649F-C9CD-475E-3C4E-5530D1CC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D443-6713-45C9-ACA3-DAF40DE5996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47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AA2053-55A2-E771-7CCA-434F1E57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45CF4-2862-B113-2C51-13AD38B27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1F3B0-6AF8-3DB0-26E5-0EF14E41E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32724B-FE56-4492-A090-75991D476C5A}" type="datetimeFigureOut">
              <a:rPr lang="LID4096" smtClean="0"/>
              <a:t>01/17/2025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8FB1A-97A9-A554-156D-15967AE57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40482-5C3F-2A99-E340-0167476AF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CFD443-6713-45C9-ACA3-DAF40DE5996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049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8E713-EC5D-6082-156A-060F3291D5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Better NS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61609-BF7A-2F3B-6392-BE6436F40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Nour, Rick, Wassim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9248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F4EBB-7C06-F8AE-6083-A49583B7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Inhoud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2F6C1-7E8A-EE35-959F-729B11CD0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Introductie</a:t>
            </a:r>
            <a:endParaRPr lang="en-GB" dirty="0"/>
          </a:p>
          <a:p>
            <a:pPr lvl="1"/>
            <a:r>
              <a:rPr lang="en-GB" dirty="0"/>
              <a:t>Case</a:t>
            </a:r>
          </a:p>
          <a:p>
            <a:pPr lvl="1"/>
            <a:r>
              <a:rPr lang="en-GB" dirty="0"/>
              <a:t>State Space</a:t>
            </a:r>
          </a:p>
          <a:p>
            <a:pPr lvl="1"/>
            <a:r>
              <a:rPr lang="en-GB" dirty="0"/>
              <a:t>Doel</a:t>
            </a:r>
          </a:p>
          <a:p>
            <a:r>
              <a:rPr lang="en-GB" dirty="0" err="1"/>
              <a:t>Algoritmen</a:t>
            </a:r>
            <a:endParaRPr lang="en-GB" dirty="0"/>
          </a:p>
          <a:p>
            <a:r>
              <a:rPr lang="en-GB" dirty="0" err="1"/>
              <a:t>Resultaten</a:t>
            </a:r>
            <a:endParaRPr lang="en-GB" dirty="0"/>
          </a:p>
          <a:p>
            <a:r>
              <a:rPr lang="en-GB" dirty="0" err="1"/>
              <a:t>Vergelijking</a:t>
            </a:r>
            <a:endParaRPr lang="en-GB" dirty="0"/>
          </a:p>
          <a:p>
            <a:r>
              <a:rPr lang="en-GB" dirty="0" err="1"/>
              <a:t>Conclusie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662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B45A-2850-110C-E12B-2F3CF4973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Rail NL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26552-373F-E9CA-4B35-4725EBC8E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4852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068EE-2D67-67B7-EFCB-4AECD2782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Space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4973-6CB7-4A6F-0EF1-8A829A010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3576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7CE5-AE7D-3DD5-CAAB-98C2CDD1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Doel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F874F-F689-5517-98E3-4CB5DBD17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6672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46B7-D34F-2C30-E640-0C55EA64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Breadth First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01F6E-2A72-C829-A6E3-90EDE1CD4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3452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1269-E6C8-6FE7-7DB3-4EB59F3EC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Hill Climb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E262C-0A02-0CEA-6C64-BFBABFD03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003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00120-4E82-8EEE-5C1B-D81C554C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Resultaten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76EB5-E273-D124-00B6-E430DBDCF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13672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0D2CD-6E9D-DCAB-C265-8C8886E2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</a:t>
            </a:r>
            <a:r>
              <a:rPr lang="en-GB" dirty="0" err="1"/>
              <a:t>Voorlopige</a:t>
            </a:r>
            <a:r>
              <a:rPr lang="en-GB" dirty="0"/>
              <a:t>) </a:t>
            </a:r>
            <a:r>
              <a:rPr lang="en-GB" dirty="0" err="1"/>
              <a:t>Conclusie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13FF-7BA3-00F1-19D9-DF53D5DCD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57131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Better NS</vt:lpstr>
      <vt:lpstr>Inhoud</vt:lpstr>
      <vt:lpstr>Rail NL</vt:lpstr>
      <vt:lpstr>State Space</vt:lpstr>
      <vt:lpstr>Doel</vt:lpstr>
      <vt:lpstr>Breadth First</vt:lpstr>
      <vt:lpstr>Hill Climb</vt:lpstr>
      <vt:lpstr>Resultaten</vt:lpstr>
      <vt:lpstr>(Voorlopige) Conclusie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Rick van Engelenburg</dc:creator>
  <cp:lastModifiedBy>Rick van Engelenburg</cp:lastModifiedBy>
  <cp:revision>3</cp:revision>
  <dcterms:created xsi:type="dcterms:W3CDTF">2025-01-17T10:14:48Z</dcterms:created>
  <dcterms:modified xsi:type="dcterms:W3CDTF">2025-01-17T10:33:21Z</dcterms:modified>
</cp:coreProperties>
</file>