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5" r:id="rId5"/>
    <p:sldId id="267" r:id="rId6"/>
    <p:sldId id="260" r:id="rId7"/>
    <p:sldId id="259" r:id="rId8"/>
    <p:sldId id="268" r:id="rId9"/>
    <p:sldId id="269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49B21-9A6C-45AF-B3EC-A8293B8BF01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F45EED-A994-4BA4-9F1A-A8F1E127EA39}">
      <dgm:prSet/>
      <dgm:spPr/>
      <dgm:t>
        <a:bodyPr/>
        <a:lstStyle/>
        <a:p>
          <a:r>
            <a:rPr lang="nl-NL" noProof="0" dirty="0"/>
            <a:t>Introductie</a:t>
          </a:r>
        </a:p>
      </dgm:t>
    </dgm:pt>
    <dgm:pt modelId="{5B7499AD-E859-40E0-B39E-655DFCB9C314}" type="parTrans" cxnId="{30EC6F01-925D-43D1-B516-F7961E2FF1F2}">
      <dgm:prSet/>
      <dgm:spPr/>
      <dgm:t>
        <a:bodyPr/>
        <a:lstStyle/>
        <a:p>
          <a:endParaRPr lang="en-US"/>
        </a:p>
      </dgm:t>
    </dgm:pt>
    <dgm:pt modelId="{9108A6A6-36F4-4385-96F9-E4B35814866C}" type="sibTrans" cxnId="{30EC6F01-925D-43D1-B516-F7961E2FF1F2}">
      <dgm:prSet/>
      <dgm:spPr/>
      <dgm:t>
        <a:bodyPr/>
        <a:lstStyle/>
        <a:p>
          <a:endParaRPr lang="en-US"/>
        </a:p>
      </dgm:t>
    </dgm:pt>
    <dgm:pt modelId="{308B9A7B-BCC9-4B9A-BE77-139827A55F3D}">
      <dgm:prSet/>
      <dgm:spPr/>
      <dgm:t>
        <a:bodyPr/>
        <a:lstStyle/>
        <a:p>
          <a:r>
            <a:rPr lang="nl-NL" noProof="0" dirty="0"/>
            <a:t>Probleem</a:t>
          </a:r>
        </a:p>
      </dgm:t>
    </dgm:pt>
    <dgm:pt modelId="{93467A7E-826A-408F-9A74-454F524D94E7}" type="parTrans" cxnId="{AA750507-CF15-4BD6-AFE5-54615D9A1427}">
      <dgm:prSet/>
      <dgm:spPr/>
      <dgm:t>
        <a:bodyPr/>
        <a:lstStyle/>
        <a:p>
          <a:endParaRPr lang="en-US"/>
        </a:p>
      </dgm:t>
    </dgm:pt>
    <dgm:pt modelId="{6F0E5B88-9F5F-4315-9404-AD49E0A3AE68}" type="sibTrans" cxnId="{AA750507-CF15-4BD6-AFE5-54615D9A1427}">
      <dgm:prSet/>
      <dgm:spPr/>
      <dgm:t>
        <a:bodyPr/>
        <a:lstStyle/>
        <a:p>
          <a:endParaRPr lang="en-US"/>
        </a:p>
      </dgm:t>
    </dgm:pt>
    <dgm:pt modelId="{089A35E2-0C3C-4439-86D7-40A0137E65E9}">
      <dgm:prSet/>
      <dgm:spPr/>
      <dgm:t>
        <a:bodyPr/>
        <a:lstStyle/>
        <a:p>
          <a:r>
            <a:rPr lang="nl-NL" noProof="0" dirty="0" err="1"/>
            <a:t>Constraints</a:t>
          </a:r>
          <a:endParaRPr lang="nl-NL" noProof="0" dirty="0"/>
        </a:p>
      </dgm:t>
    </dgm:pt>
    <dgm:pt modelId="{8C51EF18-AB8A-4CB6-B7B4-1ECC181A776A}" type="parTrans" cxnId="{37D8499B-50CC-4000-822A-8614DF099340}">
      <dgm:prSet/>
      <dgm:spPr/>
      <dgm:t>
        <a:bodyPr/>
        <a:lstStyle/>
        <a:p>
          <a:endParaRPr lang="en-US"/>
        </a:p>
      </dgm:t>
    </dgm:pt>
    <dgm:pt modelId="{42784CA8-CBE1-4A88-A344-FE757FDE474D}" type="sibTrans" cxnId="{37D8499B-50CC-4000-822A-8614DF099340}">
      <dgm:prSet/>
      <dgm:spPr/>
      <dgm:t>
        <a:bodyPr/>
        <a:lstStyle/>
        <a:p>
          <a:endParaRPr lang="en-US"/>
        </a:p>
      </dgm:t>
    </dgm:pt>
    <dgm:pt modelId="{512EE168-736E-45F8-AC40-ED879824FCE4}">
      <dgm:prSet/>
      <dgm:spPr/>
      <dgm:t>
        <a:bodyPr/>
        <a:lstStyle/>
        <a:p>
          <a:r>
            <a:rPr lang="nl-NL" noProof="0" dirty="0"/>
            <a:t>State Space</a:t>
          </a:r>
        </a:p>
      </dgm:t>
    </dgm:pt>
    <dgm:pt modelId="{35524468-5D34-4FF7-8DDD-71E6C4B0F992}" type="parTrans" cxnId="{63CA9D2B-6E8E-441B-B06A-4CE041746A52}">
      <dgm:prSet/>
      <dgm:spPr/>
      <dgm:t>
        <a:bodyPr/>
        <a:lstStyle/>
        <a:p>
          <a:endParaRPr lang="en-US"/>
        </a:p>
      </dgm:t>
    </dgm:pt>
    <dgm:pt modelId="{F5971E36-43A1-49F5-B092-18EDDECDF082}" type="sibTrans" cxnId="{63CA9D2B-6E8E-441B-B06A-4CE041746A52}">
      <dgm:prSet/>
      <dgm:spPr/>
      <dgm:t>
        <a:bodyPr/>
        <a:lstStyle/>
        <a:p>
          <a:endParaRPr lang="en-US"/>
        </a:p>
      </dgm:t>
    </dgm:pt>
    <dgm:pt modelId="{23A12D3F-91E5-413D-AFED-AB8130E5FDEA}">
      <dgm:prSet/>
      <dgm:spPr/>
      <dgm:t>
        <a:bodyPr/>
        <a:lstStyle/>
        <a:p>
          <a:r>
            <a:rPr lang="nl-NL" noProof="0" dirty="0"/>
            <a:t>Doel</a:t>
          </a:r>
        </a:p>
      </dgm:t>
    </dgm:pt>
    <dgm:pt modelId="{736ED1E6-5B3D-4004-8E5D-066EEA37F239}" type="parTrans" cxnId="{04AC75BB-9AC4-4654-A81E-C0B89DD37CF2}">
      <dgm:prSet/>
      <dgm:spPr/>
      <dgm:t>
        <a:bodyPr/>
        <a:lstStyle/>
        <a:p>
          <a:endParaRPr lang="en-US"/>
        </a:p>
      </dgm:t>
    </dgm:pt>
    <dgm:pt modelId="{F7863ECD-F1B4-48C6-8DF6-8788B169AFF3}" type="sibTrans" cxnId="{04AC75BB-9AC4-4654-A81E-C0B89DD37CF2}">
      <dgm:prSet/>
      <dgm:spPr/>
      <dgm:t>
        <a:bodyPr/>
        <a:lstStyle/>
        <a:p>
          <a:endParaRPr lang="en-US"/>
        </a:p>
      </dgm:t>
    </dgm:pt>
    <dgm:pt modelId="{4B47C12B-DD0E-4EB4-89BE-CE3A0C9FC56D}">
      <dgm:prSet/>
      <dgm:spPr/>
      <dgm:t>
        <a:bodyPr/>
        <a:lstStyle/>
        <a:p>
          <a:r>
            <a:rPr lang="nl-NL" noProof="0" dirty="0"/>
            <a:t>Algoritmen</a:t>
          </a:r>
        </a:p>
      </dgm:t>
    </dgm:pt>
    <dgm:pt modelId="{75AB48DB-6024-4278-96B0-CED5AC25F89D}" type="parTrans" cxnId="{A15D1C3C-C830-42AF-B047-0716BFEBD0D0}">
      <dgm:prSet/>
      <dgm:spPr/>
      <dgm:t>
        <a:bodyPr/>
        <a:lstStyle/>
        <a:p>
          <a:endParaRPr lang="en-US"/>
        </a:p>
      </dgm:t>
    </dgm:pt>
    <dgm:pt modelId="{DFEFBCAC-2FDC-47B2-81EF-B8DA2E58E396}" type="sibTrans" cxnId="{A15D1C3C-C830-42AF-B047-0716BFEBD0D0}">
      <dgm:prSet/>
      <dgm:spPr/>
      <dgm:t>
        <a:bodyPr/>
        <a:lstStyle/>
        <a:p>
          <a:endParaRPr lang="en-US"/>
        </a:p>
      </dgm:t>
    </dgm:pt>
    <dgm:pt modelId="{7BDB861D-EB53-4EB4-8679-C1E6E53A4265}">
      <dgm:prSet/>
      <dgm:spPr/>
      <dgm:t>
        <a:bodyPr/>
        <a:lstStyle/>
        <a:p>
          <a:r>
            <a:rPr lang="nl-NL" noProof="0" dirty="0"/>
            <a:t>Resultaten</a:t>
          </a:r>
        </a:p>
      </dgm:t>
    </dgm:pt>
    <dgm:pt modelId="{9B3FB3DC-06B5-4BE1-AFCC-C2E003BA3B2A}" type="parTrans" cxnId="{A382BDB0-A9FD-4626-9B78-E4EB54ECC97F}">
      <dgm:prSet/>
      <dgm:spPr/>
      <dgm:t>
        <a:bodyPr/>
        <a:lstStyle/>
        <a:p>
          <a:endParaRPr lang="en-US"/>
        </a:p>
      </dgm:t>
    </dgm:pt>
    <dgm:pt modelId="{4514B398-D47A-496D-BB8E-EA0DB3FFB2F3}" type="sibTrans" cxnId="{A382BDB0-A9FD-4626-9B78-E4EB54ECC97F}">
      <dgm:prSet/>
      <dgm:spPr/>
      <dgm:t>
        <a:bodyPr/>
        <a:lstStyle/>
        <a:p>
          <a:endParaRPr lang="en-US"/>
        </a:p>
      </dgm:t>
    </dgm:pt>
    <dgm:pt modelId="{03296E4E-EB3C-48F3-9F8F-A1E5C413D3F4}">
      <dgm:prSet/>
      <dgm:spPr/>
      <dgm:t>
        <a:bodyPr/>
        <a:lstStyle/>
        <a:p>
          <a:r>
            <a:rPr lang="nl-NL" noProof="0" dirty="0"/>
            <a:t>Vergelijking</a:t>
          </a:r>
        </a:p>
      </dgm:t>
    </dgm:pt>
    <dgm:pt modelId="{F0F8B2EA-661E-4EE0-8ACB-226D1E7DF99E}" type="parTrans" cxnId="{AE1C9806-C160-44E6-93E1-8948BAFD89C0}">
      <dgm:prSet/>
      <dgm:spPr/>
      <dgm:t>
        <a:bodyPr/>
        <a:lstStyle/>
        <a:p>
          <a:endParaRPr lang="en-US"/>
        </a:p>
      </dgm:t>
    </dgm:pt>
    <dgm:pt modelId="{175C237F-78CF-4718-B5CD-C4635896FBEB}" type="sibTrans" cxnId="{AE1C9806-C160-44E6-93E1-8948BAFD89C0}">
      <dgm:prSet/>
      <dgm:spPr/>
      <dgm:t>
        <a:bodyPr/>
        <a:lstStyle/>
        <a:p>
          <a:endParaRPr lang="en-US"/>
        </a:p>
      </dgm:t>
    </dgm:pt>
    <dgm:pt modelId="{69B9CC57-A026-452F-8CC7-224F6CB7F3E4}">
      <dgm:prSet/>
      <dgm:spPr/>
      <dgm:t>
        <a:bodyPr/>
        <a:lstStyle/>
        <a:p>
          <a:r>
            <a:rPr lang="nl-NL" noProof="0" dirty="0"/>
            <a:t>Conclusie</a:t>
          </a:r>
        </a:p>
      </dgm:t>
    </dgm:pt>
    <dgm:pt modelId="{65B798C4-E3CF-4AF5-82A4-57C650DB793A}" type="parTrans" cxnId="{E6257B49-6F6B-4DBB-9D17-7B14F2CA86EE}">
      <dgm:prSet/>
      <dgm:spPr/>
      <dgm:t>
        <a:bodyPr/>
        <a:lstStyle/>
        <a:p>
          <a:endParaRPr lang="en-US"/>
        </a:p>
      </dgm:t>
    </dgm:pt>
    <dgm:pt modelId="{D0600753-FF67-42B3-8509-8BFF203B8782}" type="sibTrans" cxnId="{E6257B49-6F6B-4DBB-9D17-7B14F2CA86EE}">
      <dgm:prSet/>
      <dgm:spPr/>
      <dgm:t>
        <a:bodyPr/>
        <a:lstStyle/>
        <a:p>
          <a:endParaRPr lang="en-US"/>
        </a:p>
      </dgm:t>
    </dgm:pt>
    <dgm:pt modelId="{38DE3C08-26CC-4C4F-8E5A-442E6745DE8F}" type="pres">
      <dgm:prSet presAssocID="{54849B21-9A6C-45AF-B3EC-A8293B8BF01D}" presName="linear" presStyleCnt="0">
        <dgm:presLayoutVars>
          <dgm:dir/>
          <dgm:animLvl val="lvl"/>
          <dgm:resizeHandles val="exact"/>
        </dgm:presLayoutVars>
      </dgm:prSet>
      <dgm:spPr/>
    </dgm:pt>
    <dgm:pt modelId="{A479DFBD-AFB1-4175-9CF6-C57F460B4EF1}" type="pres">
      <dgm:prSet presAssocID="{8CF45EED-A994-4BA4-9F1A-A8F1E127EA39}" presName="parentLin" presStyleCnt="0"/>
      <dgm:spPr/>
    </dgm:pt>
    <dgm:pt modelId="{11FC0866-4465-4603-B168-88EA650D5CD7}" type="pres">
      <dgm:prSet presAssocID="{8CF45EED-A994-4BA4-9F1A-A8F1E127EA39}" presName="parentLeftMargin" presStyleLbl="node1" presStyleIdx="0" presStyleCnt="5"/>
      <dgm:spPr/>
    </dgm:pt>
    <dgm:pt modelId="{0112A9E0-09D9-4AF0-82CA-6C4B114EDE1E}" type="pres">
      <dgm:prSet presAssocID="{8CF45EED-A994-4BA4-9F1A-A8F1E127EA3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0B60DF9-5477-4219-AE31-58ACEA3365C5}" type="pres">
      <dgm:prSet presAssocID="{8CF45EED-A994-4BA4-9F1A-A8F1E127EA39}" presName="negativeSpace" presStyleCnt="0"/>
      <dgm:spPr/>
    </dgm:pt>
    <dgm:pt modelId="{3173FC5C-2FDA-48CC-87AE-BE7D402E2F6F}" type="pres">
      <dgm:prSet presAssocID="{8CF45EED-A994-4BA4-9F1A-A8F1E127EA39}" presName="childText" presStyleLbl="conFgAcc1" presStyleIdx="0" presStyleCnt="5">
        <dgm:presLayoutVars>
          <dgm:bulletEnabled val="1"/>
        </dgm:presLayoutVars>
      </dgm:prSet>
      <dgm:spPr/>
    </dgm:pt>
    <dgm:pt modelId="{28F441ED-9A34-44CF-9966-D2080BCA4926}" type="pres">
      <dgm:prSet presAssocID="{9108A6A6-36F4-4385-96F9-E4B35814866C}" presName="spaceBetweenRectangles" presStyleCnt="0"/>
      <dgm:spPr/>
    </dgm:pt>
    <dgm:pt modelId="{4D5005AD-03D3-4F8C-9D86-9C0989456DFE}" type="pres">
      <dgm:prSet presAssocID="{4B47C12B-DD0E-4EB4-89BE-CE3A0C9FC56D}" presName="parentLin" presStyleCnt="0"/>
      <dgm:spPr/>
    </dgm:pt>
    <dgm:pt modelId="{596902F5-5D0E-493F-8A0C-A19AD3365915}" type="pres">
      <dgm:prSet presAssocID="{4B47C12B-DD0E-4EB4-89BE-CE3A0C9FC56D}" presName="parentLeftMargin" presStyleLbl="node1" presStyleIdx="0" presStyleCnt="5"/>
      <dgm:spPr/>
    </dgm:pt>
    <dgm:pt modelId="{BDED28FC-68EC-4C36-8B43-09C7895B9A60}" type="pres">
      <dgm:prSet presAssocID="{4B47C12B-DD0E-4EB4-89BE-CE3A0C9FC56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1860A7-C882-4D10-AA1C-C4A2C8A9D79C}" type="pres">
      <dgm:prSet presAssocID="{4B47C12B-DD0E-4EB4-89BE-CE3A0C9FC56D}" presName="negativeSpace" presStyleCnt="0"/>
      <dgm:spPr/>
    </dgm:pt>
    <dgm:pt modelId="{50FE7F23-15AD-4B6E-8967-63102D52D8D9}" type="pres">
      <dgm:prSet presAssocID="{4B47C12B-DD0E-4EB4-89BE-CE3A0C9FC56D}" presName="childText" presStyleLbl="conFgAcc1" presStyleIdx="1" presStyleCnt="5">
        <dgm:presLayoutVars>
          <dgm:bulletEnabled val="1"/>
        </dgm:presLayoutVars>
      </dgm:prSet>
      <dgm:spPr/>
    </dgm:pt>
    <dgm:pt modelId="{EE413810-0826-4092-9AAE-CD66212B562B}" type="pres">
      <dgm:prSet presAssocID="{DFEFBCAC-2FDC-47B2-81EF-B8DA2E58E396}" presName="spaceBetweenRectangles" presStyleCnt="0"/>
      <dgm:spPr/>
    </dgm:pt>
    <dgm:pt modelId="{9959AF3E-FFCD-4378-9062-5AD37C19BBC4}" type="pres">
      <dgm:prSet presAssocID="{7BDB861D-EB53-4EB4-8679-C1E6E53A4265}" presName="parentLin" presStyleCnt="0"/>
      <dgm:spPr/>
    </dgm:pt>
    <dgm:pt modelId="{8736E70C-26DC-4645-9200-F56995A80C2A}" type="pres">
      <dgm:prSet presAssocID="{7BDB861D-EB53-4EB4-8679-C1E6E53A4265}" presName="parentLeftMargin" presStyleLbl="node1" presStyleIdx="1" presStyleCnt="5"/>
      <dgm:spPr/>
    </dgm:pt>
    <dgm:pt modelId="{CD102520-74FB-4738-ABF0-21EC7288F6B0}" type="pres">
      <dgm:prSet presAssocID="{7BDB861D-EB53-4EB4-8679-C1E6E53A4265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68605F5-9AD8-4837-91D7-028427A3547F}" type="pres">
      <dgm:prSet presAssocID="{7BDB861D-EB53-4EB4-8679-C1E6E53A4265}" presName="negativeSpace" presStyleCnt="0"/>
      <dgm:spPr/>
    </dgm:pt>
    <dgm:pt modelId="{C1658A2A-0209-4F1E-936E-A6920E1FEF5D}" type="pres">
      <dgm:prSet presAssocID="{7BDB861D-EB53-4EB4-8679-C1E6E53A4265}" presName="childText" presStyleLbl="conFgAcc1" presStyleIdx="2" presStyleCnt="5">
        <dgm:presLayoutVars>
          <dgm:bulletEnabled val="1"/>
        </dgm:presLayoutVars>
      </dgm:prSet>
      <dgm:spPr/>
    </dgm:pt>
    <dgm:pt modelId="{AE454F88-8549-4241-B760-ED6424CF8810}" type="pres">
      <dgm:prSet presAssocID="{4514B398-D47A-496D-BB8E-EA0DB3FFB2F3}" presName="spaceBetweenRectangles" presStyleCnt="0"/>
      <dgm:spPr/>
    </dgm:pt>
    <dgm:pt modelId="{DE4EE90A-C6C8-4C49-9C39-6B32A95B0BDB}" type="pres">
      <dgm:prSet presAssocID="{03296E4E-EB3C-48F3-9F8F-A1E5C413D3F4}" presName="parentLin" presStyleCnt="0"/>
      <dgm:spPr/>
    </dgm:pt>
    <dgm:pt modelId="{78CD2214-D8E6-4B1F-8108-C86A6B0C86FB}" type="pres">
      <dgm:prSet presAssocID="{03296E4E-EB3C-48F3-9F8F-A1E5C413D3F4}" presName="parentLeftMargin" presStyleLbl="node1" presStyleIdx="2" presStyleCnt="5"/>
      <dgm:spPr/>
    </dgm:pt>
    <dgm:pt modelId="{6134845E-272C-44B7-A7B0-B1F73A369829}" type="pres">
      <dgm:prSet presAssocID="{03296E4E-EB3C-48F3-9F8F-A1E5C413D3F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1172E73-CD5C-4356-B10A-8D21F9288FFB}" type="pres">
      <dgm:prSet presAssocID="{03296E4E-EB3C-48F3-9F8F-A1E5C413D3F4}" presName="negativeSpace" presStyleCnt="0"/>
      <dgm:spPr/>
    </dgm:pt>
    <dgm:pt modelId="{5EE57894-88E9-4AED-AB63-3FA6655A50FD}" type="pres">
      <dgm:prSet presAssocID="{03296E4E-EB3C-48F3-9F8F-A1E5C413D3F4}" presName="childText" presStyleLbl="conFgAcc1" presStyleIdx="3" presStyleCnt="5">
        <dgm:presLayoutVars>
          <dgm:bulletEnabled val="1"/>
        </dgm:presLayoutVars>
      </dgm:prSet>
      <dgm:spPr/>
    </dgm:pt>
    <dgm:pt modelId="{461C8326-D79D-40DB-9251-336C0550C379}" type="pres">
      <dgm:prSet presAssocID="{175C237F-78CF-4718-B5CD-C4635896FBEB}" presName="spaceBetweenRectangles" presStyleCnt="0"/>
      <dgm:spPr/>
    </dgm:pt>
    <dgm:pt modelId="{772C8A90-0B14-4F09-9338-791493474AD4}" type="pres">
      <dgm:prSet presAssocID="{69B9CC57-A026-452F-8CC7-224F6CB7F3E4}" presName="parentLin" presStyleCnt="0"/>
      <dgm:spPr/>
    </dgm:pt>
    <dgm:pt modelId="{435886CD-D459-4421-8BB3-77A7DCD7B34B}" type="pres">
      <dgm:prSet presAssocID="{69B9CC57-A026-452F-8CC7-224F6CB7F3E4}" presName="parentLeftMargin" presStyleLbl="node1" presStyleIdx="3" presStyleCnt="5"/>
      <dgm:spPr/>
    </dgm:pt>
    <dgm:pt modelId="{07A08C33-4832-40E1-8654-53B62658AD8B}" type="pres">
      <dgm:prSet presAssocID="{69B9CC57-A026-452F-8CC7-224F6CB7F3E4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ACACC93-196B-4275-87BE-E786F664D9D5}" type="pres">
      <dgm:prSet presAssocID="{69B9CC57-A026-452F-8CC7-224F6CB7F3E4}" presName="negativeSpace" presStyleCnt="0"/>
      <dgm:spPr/>
    </dgm:pt>
    <dgm:pt modelId="{C530771B-49D9-4828-806A-3A749EE75B97}" type="pres">
      <dgm:prSet presAssocID="{69B9CC57-A026-452F-8CC7-224F6CB7F3E4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0349400-2AE1-430D-A533-D21C14AD4ADD}" type="presOf" srcId="{4B47C12B-DD0E-4EB4-89BE-CE3A0C9FC56D}" destId="{BDED28FC-68EC-4C36-8B43-09C7895B9A60}" srcOrd="1" destOrd="0" presId="urn:microsoft.com/office/officeart/2005/8/layout/list1"/>
    <dgm:cxn modelId="{1703F100-2D66-4DC5-B053-E80BB40D1E44}" type="presOf" srcId="{308B9A7B-BCC9-4B9A-BE77-139827A55F3D}" destId="{3173FC5C-2FDA-48CC-87AE-BE7D402E2F6F}" srcOrd="0" destOrd="0" presId="urn:microsoft.com/office/officeart/2005/8/layout/list1"/>
    <dgm:cxn modelId="{30EC6F01-925D-43D1-B516-F7961E2FF1F2}" srcId="{54849B21-9A6C-45AF-B3EC-A8293B8BF01D}" destId="{8CF45EED-A994-4BA4-9F1A-A8F1E127EA39}" srcOrd="0" destOrd="0" parTransId="{5B7499AD-E859-40E0-B39E-655DFCB9C314}" sibTransId="{9108A6A6-36F4-4385-96F9-E4B35814866C}"/>
    <dgm:cxn modelId="{AE1C9806-C160-44E6-93E1-8948BAFD89C0}" srcId="{54849B21-9A6C-45AF-B3EC-A8293B8BF01D}" destId="{03296E4E-EB3C-48F3-9F8F-A1E5C413D3F4}" srcOrd="3" destOrd="0" parTransId="{F0F8B2EA-661E-4EE0-8ACB-226D1E7DF99E}" sibTransId="{175C237F-78CF-4718-B5CD-C4635896FBEB}"/>
    <dgm:cxn modelId="{AA750507-CF15-4BD6-AFE5-54615D9A1427}" srcId="{8CF45EED-A994-4BA4-9F1A-A8F1E127EA39}" destId="{308B9A7B-BCC9-4B9A-BE77-139827A55F3D}" srcOrd="0" destOrd="0" parTransId="{93467A7E-826A-408F-9A74-454F524D94E7}" sibTransId="{6F0E5B88-9F5F-4315-9404-AD49E0A3AE68}"/>
    <dgm:cxn modelId="{4E0EDC0F-2F7E-42FC-9BFC-FB4C8678E433}" type="presOf" srcId="{03296E4E-EB3C-48F3-9F8F-A1E5C413D3F4}" destId="{78CD2214-D8E6-4B1F-8108-C86A6B0C86FB}" srcOrd="0" destOrd="0" presId="urn:microsoft.com/office/officeart/2005/8/layout/list1"/>
    <dgm:cxn modelId="{EAD16313-4B7C-4E3B-A8EE-71555EDE31A1}" type="presOf" srcId="{089A35E2-0C3C-4439-86D7-40A0137E65E9}" destId="{3173FC5C-2FDA-48CC-87AE-BE7D402E2F6F}" srcOrd="0" destOrd="1" presId="urn:microsoft.com/office/officeart/2005/8/layout/list1"/>
    <dgm:cxn modelId="{63CA9D2B-6E8E-441B-B06A-4CE041746A52}" srcId="{8CF45EED-A994-4BA4-9F1A-A8F1E127EA39}" destId="{512EE168-736E-45F8-AC40-ED879824FCE4}" srcOrd="2" destOrd="0" parTransId="{35524468-5D34-4FF7-8DDD-71E6C4B0F992}" sibTransId="{F5971E36-43A1-49F5-B092-18EDDECDF082}"/>
    <dgm:cxn modelId="{9ABA4533-183E-431B-9E79-E254DB1DC28A}" type="presOf" srcId="{54849B21-9A6C-45AF-B3EC-A8293B8BF01D}" destId="{38DE3C08-26CC-4C4F-8E5A-442E6745DE8F}" srcOrd="0" destOrd="0" presId="urn:microsoft.com/office/officeart/2005/8/layout/list1"/>
    <dgm:cxn modelId="{A15D1C3C-C830-42AF-B047-0716BFEBD0D0}" srcId="{54849B21-9A6C-45AF-B3EC-A8293B8BF01D}" destId="{4B47C12B-DD0E-4EB4-89BE-CE3A0C9FC56D}" srcOrd="1" destOrd="0" parTransId="{75AB48DB-6024-4278-96B0-CED5AC25F89D}" sibTransId="{DFEFBCAC-2FDC-47B2-81EF-B8DA2E58E396}"/>
    <dgm:cxn modelId="{8456A85B-7FCF-4590-9ED6-C530AB7DD571}" type="presOf" srcId="{69B9CC57-A026-452F-8CC7-224F6CB7F3E4}" destId="{435886CD-D459-4421-8BB3-77A7DCD7B34B}" srcOrd="0" destOrd="0" presId="urn:microsoft.com/office/officeart/2005/8/layout/list1"/>
    <dgm:cxn modelId="{E6257B49-6F6B-4DBB-9D17-7B14F2CA86EE}" srcId="{54849B21-9A6C-45AF-B3EC-A8293B8BF01D}" destId="{69B9CC57-A026-452F-8CC7-224F6CB7F3E4}" srcOrd="4" destOrd="0" parTransId="{65B798C4-E3CF-4AF5-82A4-57C650DB793A}" sibTransId="{D0600753-FF67-42B3-8509-8BFF203B8782}"/>
    <dgm:cxn modelId="{5F465372-FAE5-4ADF-B667-59CFE0D152CD}" type="presOf" srcId="{7BDB861D-EB53-4EB4-8679-C1E6E53A4265}" destId="{CD102520-74FB-4738-ABF0-21EC7288F6B0}" srcOrd="1" destOrd="0" presId="urn:microsoft.com/office/officeart/2005/8/layout/list1"/>
    <dgm:cxn modelId="{2F126D56-1666-499C-AA30-EC4627442A42}" type="presOf" srcId="{8CF45EED-A994-4BA4-9F1A-A8F1E127EA39}" destId="{0112A9E0-09D9-4AF0-82CA-6C4B114EDE1E}" srcOrd="1" destOrd="0" presId="urn:microsoft.com/office/officeart/2005/8/layout/list1"/>
    <dgm:cxn modelId="{4C84B783-09AB-407B-8153-6B01BE0DA4BE}" type="presOf" srcId="{512EE168-736E-45F8-AC40-ED879824FCE4}" destId="{3173FC5C-2FDA-48CC-87AE-BE7D402E2F6F}" srcOrd="0" destOrd="2" presId="urn:microsoft.com/office/officeart/2005/8/layout/list1"/>
    <dgm:cxn modelId="{01360096-8FC7-45CC-B1A2-35B5A43AF937}" type="presOf" srcId="{69B9CC57-A026-452F-8CC7-224F6CB7F3E4}" destId="{07A08C33-4832-40E1-8654-53B62658AD8B}" srcOrd="1" destOrd="0" presId="urn:microsoft.com/office/officeart/2005/8/layout/list1"/>
    <dgm:cxn modelId="{37D8499B-50CC-4000-822A-8614DF099340}" srcId="{8CF45EED-A994-4BA4-9F1A-A8F1E127EA39}" destId="{089A35E2-0C3C-4439-86D7-40A0137E65E9}" srcOrd="1" destOrd="0" parTransId="{8C51EF18-AB8A-4CB6-B7B4-1ECC181A776A}" sibTransId="{42784CA8-CBE1-4A88-A344-FE757FDE474D}"/>
    <dgm:cxn modelId="{A382BDB0-A9FD-4626-9B78-E4EB54ECC97F}" srcId="{54849B21-9A6C-45AF-B3EC-A8293B8BF01D}" destId="{7BDB861D-EB53-4EB4-8679-C1E6E53A4265}" srcOrd="2" destOrd="0" parTransId="{9B3FB3DC-06B5-4BE1-AFCC-C2E003BA3B2A}" sibTransId="{4514B398-D47A-496D-BB8E-EA0DB3FFB2F3}"/>
    <dgm:cxn modelId="{04AC75BB-9AC4-4654-A81E-C0B89DD37CF2}" srcId="{8CF45EED-A994-4BA4-9F1A-A8F1E127EA39}" destId="{23A12D3F-91E5-413D-AFED-AB8130E5FDEA}" srcOrd="3" destOrd="0" parTransId="{736ED1E6-5B3D-4004-8E5D-066EEA37F239}" sibTransId="{F7863ECD-F1B4-48C6-8DF6-8788B169AFF3}"/>
    <dgm:cxn modelId="{AEA6F1C1-0AFA-491F-820D-AEAD2597AF3C}" type="presOf" srcId="{7BDB861D-EB53-4EB4-8679-C1E6E53A4265}" destId="{8736E70C-26DC-4645-9200-F56995A80C2A}" srcOrd="0" destOrd="0" presId="urn:microsoft.com/office/officeart/2005/8/layout/list1"/>
    <dgm:cxn modelId="{2DE3E6D3-EA71-4703-A333-15A58EC6047B}" type="presOf" srcId="{4B47C12B-DD0E-4EB4-89BE-CE3A0C9FC56D}" destId="{596902F5-5D0E-493F-8A0C-A19AD3365915}" srcOrd="0" destOrd="0" presId="urn:microsoft.com/office/officeart/2005/8/layout/list1"/>
    <dgm:cxn modelId="{377ACAE8-CF43-49AB-B9B9-AED3B04F18BE}" type="presOf" srcId="{03296E4E-EB3C-48F3-9F8F-A1E5C413D3F4}" destId="{6134845E-272C-44B7-A7B0-B1F73A369829}" srcOrd="1" destOrd="0" presId="urn:microsoft.com/office/officeart/2005/8/layout/list1"/>
    <dgm:cxn modelId="{A16945E9-296C-4240-877F-196B0420F231}" type="presOf" srcId="{23A12D3F-91E5-413D-AFED-AB8130E5FDEA}" destId="{3173FC5C-2FDA-48CC-87AE-BE7D402E2F6F}" srcOrd="0" destOrd="3" presId="urn:microsoft.com/office/officeart/2005/8/layout/list1"/>
    <dgm:cxn modelId="{A34F5EFA-CE9F-43BE-842C-E7378C8E9D06}" type="presOf" srcId="{8CF45EED-A994-4BA4-9F1A-A8F1E127EA39}" destId="{11FC0866-4465-4603-B168-88EA650D5CD7}" srcOrd="0" destOrd="0" presId="urn:microsoft.com/office/officeart/2005/8/layout/list1"/>
    <dgm:cxn modelId="{D305DB80-D0C9-41DA-9AF0-4F7C7EE0820F}" type="presParOf" srcId="{38DE3C08-26CC-4C4F-8E5A-442E6745DE8F}" destId="{A479DFBD-AFB1-4175-9CF6-C57F460B4EF1}" srcOrd="0" destOrd="0" presId="urn:microsoft.com/office/officeart/2005/8/layout/list1"/>
    <dgm:cxn modelId="{DFA0F25A-0C7A-45DA-87FE-C652AC5AE188}" type="presParOf" srcId="{A479DFBD-AFB1-4175-9CF6-C57F460B4EF1}" destId="{11FC0866-4465-4603-B168-88EA650D5CD7}" srcOrd="0" destOrd="0" presId="urn:microsoft.com/office/officeart/2005/8/layout/list1"/>
    <dgm:cxn modelId="{13EB998D-D76E-4482-A742-90AC9CF80328}" type="presParOf" srcId="{A479DFBD-AFB1-4175-9CF6-C57F460B4EF1}" destId="{0112A9E0-09D9-4AF0-82CA-6C4B114EDE1E}" srcOrd="1" destOrd="0" presId="urn:microsoft.com/office/officeart/2005/8/layout/list1"/>
    <dgm:cxn modelId="{9EC9BD7B-FA5A-4886-8629-D26A8F86DC19}" type="presParOf" srcId="{38DE3C08-26CC-4C4F-8E5A-442E6745DE8F}" destId="{D0B60DF9-5477-4219-AE31-58ACEA3365C5}" srcOrd="1" destOrd="0" presId="urn:microsoft.com/office/officeart/2005/8/layout/list1"/>
    <dgm:cxn modelId="{142B1C56-2328-421E-9E6B-43060D4F4EAB}" type="presParOf" srcId="{38DE3C08-26CC-4C4F-8E5A-442E6745DE8F}" destId="{3173FC5C-2FDA-48CC-87AE-BE7D402E2F6F}" srcOrd="2" destOrd="0" presId="urn:microsoft.com/office/officeart/2005/8/layout/list1"/>
    <dgm:cxn modelId="{4C361B7D-FC67-4591-87F5-0FCCAF3E9F9B}" type="presParOf" srcId="{38DE3C08-26CC-4C4F-8E5A-442E6745DE8F}" destId="{28F441ED-9A34-44CF-9966-D2080BCA4926}" srcOrd="3" destOrd="0" presId="urn:microsoft.com/office/officeart/2005/8/layout/list1"/>
    <dgm:cxn modelId="{48A81F62-EB5D-4B12-BEAE-1F153E7BC67B}" type="presParOf" srcId="{38DE3C08-26CC-4C4F-8E5A-442E6745DE8F}" destId="{4D5005AD-03D3-4F8C-9D86-9C0989456DFE}" srcOrd="4" destOrd="0" presId="urn:microsoft.com/office/officeart/2005/8/layout/list1"/>
    <dgm:cxn modelId="{765218C5-B2E3-4D47-98B1-9E3AA0A0ACF5}" type="presParOf" srcId="{4D5005AD-03D3-4F8C-9D86-9C0989456DFE}" destId="{596902F5-5D0E-493F-8A0C-A19AD3365915}" srcOrd="0" destOrd="0" presId="urn:microsoft.com/office/officeart/2005/8/layout/list1"/>
    <dgm:cxn modelId="{9939D696-DEED-40B6-9D3B-DBCCE9A51244}" type="presParOf" srcId="{4D5005AD-03D3-4F8C-9D86-9C0989456DFE}" destId="{BDED28FC-68EC-4C36-8B43-09C7895B9A60}" srcOrd="1" destOrd="0" presId="urn:microsoft.com/office/officeart/2005/8/layout/list1"/>
    <dgm:cxn modelId="{CD364BD0-7CC5-4100-9E1F-6B4F4CD46E96}" type="presParOf" srcId="{38DE3C08-26CC-4C4F-8E5A-442E6745DE8F}" destId="{801860A7-C882-4D10-AA1C-C4A2C8A9D79C}" srcOrd="5" destOrd="0" presId="urn:microsoft.com/office/officeart/2005/8/layout/list1"/>
    <dgm:cxn modelId="{73D1363E-8883-433F-AB21-B6C69E5E5257}" type="presParOf" srcId="{38DE3C08-26CC-4C4F-8E5A-442E6745DE8F}" destId="{50FE7F23-15AD-4B6E-8967-63102D52D8D9}" srcOrd="6" destOrd="0" presId="urn:microsoft.com/office/officeart/2005/8/layout/list1"/>
    <dgm:cxn modelId="{4436460D-9160-4A50-8552-A2C9C48F81A9}" type="presParOf" srcId="{38DE3C08-26CC-4C4F-8E5A-442E6745DE8F}" destId="{EE413810-0826-4092-9AAE-CD66212B562B}" srcOrd="7" destOrd="0" presId="urn:microsoft.com/office/officeart/2005/8/layout/list1"/>
    <dgm:cxn modelId="{2C855E83-E3AD-42FB-BD67-5DBDFA275FE2}" type="presParOf" srcId="{38DE3C08-26CC-4C4F-8E5A-442E6745DE8F}" destId="{9959AF3E-FFCD-4378-9062-5AD37C19BBC4}" srcOrd="8" destOrd="0" presId="urn:microsoft.com/office/officeart/2005/8/layout/list1"/>
    <dgm:cxn modelId="{31F12FCE-42A7-4CDE-BBEF-F2B663E800C8}" type="presParOf" srcId="{9959AF3E-FFCD-4378-9062-5AD37C19BBC4}" destId="{8736E70C-26DC-4645-9200-F56995A80C2A}" srcOrd="0" destOrd="0" presId="urn:microsoft.com/office/officeart/2005/8/layout/list1"/>
    <dgm:cxn modelId="{F9FAD7E1-3681-4159-92F0-161E149A92E4}" type="presParOf" srcId="{9959AF3E-FFCD-4378-9062-5AD37C19BBC4}" destId="{CD102520-74FB-4738-ABF0-21EC7288F6B0}" srcOrd="1" destOrd="0" presId="urn:microsoft.com/office/officeart/2005/8/layout/list1"/>
    <dgm:cxn modelId="{1AC6BFC7-3086-4091-88E7-48CA03ACAC1A}" type="presParOf" srcId="{38DE3C08-26CC-4C4F-8E5A-442E6745DE8F}" destId="{E68605F5-9AD8-4837-91D7-028427A3547F}" srcOrd="9" destOrd="0" presId="urn:microsoft.com/office/officeart/2005/8/layout/list1"/>
    <dgm:cxn modelId="{BC7B8B07-08DB-4E0F-ABBA-BA7AB5B74641}" type="presParOf" srcId="{38DE3C08-26CC-4C4F-8E5A-442E6745DE8F}" destId="{C1658A2A-0209-4F1E-936E-A6920E1FEF5D}" srcOrd="10" destOrd="0" presId="urn:microsoft.com/office/officeart/2005/8/layout/list1"/>
    <dgm:cxn modelId="{2978FA89-8B1D-4AAD-A2E6-232F8C6196EB}" type="presParOf" srcId="{38DE3C08-26CC-4C4F-8E5A-442E6745DE8F}" destId="{AE454F88-8549-4241-B760-ED6424CF8810}" srcOrd="11" destOrd="0" presId="urn:microsoft.com/office/officeart/2005/8/layout/list1"/>
    <dgm:cxn modelId="{DBFBA872-DF91-4403-9D91-CF30F6EB2AA4}" type="presParOf" srcId="{38DE3C08-26CC-4C4F-8E5A-442E6745DE8F}" destId="{DE4EE90A-C6C8-4C49-9C39-6B32A95B0BDB}" srcOrd="12" destOrd="0" presId="urn:microsoft.com/office/officeart/2005/8/layout/list1"/>
    <dgm:cxn modelId="{0341CFD3-5E6A-4D77-AF79-F51C7A8A441A}" type="presParOf" srcId="{DE4EE90A-C6C8-4C49-9C39-6B32A95B0BDB}" destId="{78CD2214-D8E6-4B1F-8108-C86A6B0C86FB}" srcOrd="0" destOrd="0" presId="urn:microsoft.com/office/officeart/2005/8/layout/list1"/>
    <dgm:cxn modelId="{6031D6CD-BAD6-40ED-AE03-A95F8D7C0A88}" type="presParOf" srcId="{DE4EE90A-C6C8-4C49-9C39-6B32A95B0BDB}" destId="{6134845E-272C-44B7-A7B0-B1F73A369829}" srcOrd="1" destOrd="0" presId="urn:microsoft.com/office/officeart/2005/8/layout/list1"/>
    <dgm:cxn modelId="{59FBAA59-DB55-4D59-89D4-44376135252B}" type="presParOf" srcId="{38DE3C08-26CC-4C4F-8E5A-442E6745DE8F}" destId="{01172E73-CD5C-4356-B10A-8D21F9288FFB}" srcOrd="13" destOrd="0" presId="urn:microsoft.com/office/officeart/2005/8/layout/list1"/>
    <dgm:cxn modelId="{ABB43C47-94FD-4C02-9CF7-A54777ADB5A2}" type="presParOf" srcId="{38DE3C08-26CC-4C4F-8E5A-442E6745DE8F}" destId="{5EE57894-88E9-4AED-AB63-3FA6655A50FD}" srcOrd="14" destOrd="0" presId="urn:microsoft.com/office/officeart/2005/8/layout/list1"/>
    <dgm:cxn modelId="{B2158C85-AFA6-4693-BCC0-68D851B387B7}" type="presParOf" srcId="{38DE3C08-26CC-4C4F-8E5A-442E6745DE8F}" destId="{461C8326-D79D-40DB-9251-336C0550C379}" srcOrd="15" destOrd="0" presId="urn:microsoft.com/office/officeart/2005/8/layout/list1"/>
    <dgm:cxn modelId="{DB568EDB-A2B5-43A9-9039-363558CFB53B}" type="presParOf" srcId="{38DE3C08-26CC-4C4F-8E5A-442E6745DE8F}" destId="{772C8A90-0B14-4F09-9338-791493474AD4}" srcOrd="16" destOrd="0" presId="urn:microsoft.com/office/officeart/2005/8/layout/list1"/>
    <dgm:cxn modelId="{A2340979-F172-4B7A-9AE7-E4CE44F78BB6}" type="presParOf" srcId="{772C8A90-0B14-4F09-9338-791493474AD4}" destId="{435886CD-D459-4421-8BB3-77A7DCD7B34B}" srcOrd="0" destOrd="0" presId="urn:microsoft.com/office/officeart/2005/8/layout/list1"/>
    <dgm:cxn modelId="{C1F8F71F-D014-403A-BA8E-7ABE1FCBCC6E}" type="presParOf" srcId="{772C8A90-0B14-4F09-9338-791493474AD4}" destId="{07A08C33-4832-40E1-8654-53B62658AD8B}" srcOrd="1" destOrd="0" presId="urn:microsoft.com/office/officeart/2005/8/layout/list1"/>
    <dgm:cxn modelId="{214D9DCC-685B-4715-A1B8-37768ED6F544}" type="presParOf" srcId="{38DE3C08-26CC-4C4F-8E5A-442E6745DE8F}" destId="{EACACC93-196B-4275-87BE-E786F664D9D5}" srcOrd="17" destOrd="0" presId="urn:microsoft.com/office/officeart/2005/8/layout/list1"/>
    <dgm:cxn modelId="{D76F66A7-28C9-4C42-B48B-52D995EFE5D9}" type="presParOf" srcId="{38DE3C08-26CC-4C4F-8E5A-442E6745DE8F}" destId="{C530771B-49D9-4828-806A-3A749EE75B97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7D8DFAC-8313-4011-A0C4-8BA984AEE183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FDD30D8-E16F-410F-B774-4EB72AEBC004}">
      <dgm:prSet/>
      <dgm:spPr/>
      <dgm:t>
        <a:bodyPr/>
        <a:lstStyle/>
        <a:p>
          <a:r>
            <a:rPr lang="nl-NL" noProof="0" dirty="0"/>
            <a:t>Holland</a:t>
          </a:r>
        </a:p>
      </dgm:t>
    </dgm:pt>
    <dgm:pt modelId="{E569E4EB-0642-4688-8564-EDBC1825BC17}" type="parTrans" cxnId="{EA5C22FC-5EED-4E40-A439-18C12567DCC0}">
      <dgm:prSet/>
      <dgm:spPr/>
      <dgm:t>
        <a:bodyPr/>
        <a:lstStyle/>
        <a:p>
          <a:endParaRPr lang="en-US"/>
        </a:p>
      </dgm:t>
    </dgm:pt>
    <dgm:pt modelId="{37211376-ECF9-4677-AEC1-394A48EA24D7}" type="sibTrans" cxnId="{EA5C22FC-5EED-4E40-A439-18C12567DCC0}">
      <dgm:prSet/>
      <dgm:spPr/>
      <dgm:t>
        <a:bodyPr/>
        <a:lstStyle/>
        <a:p>
          <a:endParaRPr lang="en-US"/>
        </a:p>
      </dgm:t>
    </dgm:pt>
    <dgm:pt modelId="{D3753301-C4EF-46D8-A99A-028E4C586AB4}">
      <dgm:prSet/>
      <dgm:spPr/>
      <dgm:t>
        <a:bodyPr/>
        <a:lstStyle/>
        <a:p>
          <a:r>
            <a:rPr lang="nl-NL" noProof="0" dirty="0"/>
            <a:t>22 Stations</a:t>
          </a:r>
        </a:p>
      </dgm:t>
    </dgm:pt>
    <dgm:pt modelId="{AEF5118A-F986-4870-B31D-F369A74C3B63}" type="parTrans" cxnId="{73DBA334-C354-409A-912E-A6011AD4E2F2}">
      <dgm:prSet/>
      <dgm:spPr/>
      <dgm:t>
        <a:bodyPr/>
        <a:lstStyle/>
        <a:p>
          <a:endParaRPr lang="en-US"/>
        </a:p>
      </dgm:t>
    </dgm:pt>
    <dgm:pt modelId="{657D8C6C-6E5A-4006-84A6-F6BF6FBBC781}" type="sibTrans" cxnId="{73DBA334-C354-409A-912E-A6011AD4E2F2}">
      <dgm:prSet/>
      <dgm:spPr/>
      <dgm:t>
        <a:bodyPr/>
        <a:lstStyle/>
        <a:p>
          <a:endParaRPr lang="en-US"/>
        </a:p>
      </dgm:t>
    </dgm:pt>
    <dgm:pt modelId="{EE40CA20-2341-49C6-BD08-32F6CFB843B7}">
      <dgm:prSet/>
      <dgm:spPr/>
      <dgm:t>
        <a:bodyPr/>
        <a:lstStyle/>
        <a:p>
          <a:r>
            <a:rPr lang="nl-NL" noProof="0" dirty="0"/>
            <a:t>28 Verbindingen</a:t>
          </a:r>
        </a:p>
      </dgm:t>
    </dgm:pt>
    <dgm:pt modelId="{20FE699A-EAB1-4C2B-A968-CF65CC0A4563}" type="parTrans" cxnId="{3E8A56EE-77C5-4C55-970D-ECE0BF5C4CDD}">
      <dgm:prSet/>
      <dgm:spPr/>
      <dgm:t>
        <a:bodyPr/>
        <a:lstStyle/>
        <a:p>
          <a:endParaRPr lang="en-US"/>
        </a:p>
      </dgm:t>
    </dgm:pt>
    <dgm:pt modelId="{FC9DC0A1-45EA-46C1-978D-12244562BD47}" type="sibTrans" cxnId="{3E8A56EE-77C5-4C55-970D-ECE0BF5C4CDD}">
      <dgm:prSet/>
      <dgm:spPr/>
      <dgm:t>
        <a:bodyPr/>
        <a:lstStyle/>
        <a:p>
          <a:endParaRPr lang="en-US"/>
        </a:p>
      </dgm:t>
    </dgm:pt>
    <dgm:pt modelId="{A3A62BF9-683D-4DE5-812E-5309C14C500D}">
      <dgm:prSet/>
      <dgm:spPr/>
      <dgm:t>
        <a:bodyPr/>
        <a:lstStyle/>
        <a:p>
          <a:r>
            <a:rPr lang="nl-NL" noProof="0" dirty="0"/>
            <a:t>Nationaal</a:t>
          </a:r>
        </a:p>
      </dgm:t>
    </dgm:pt>
    <dgm:pt modelId="{DD1DA71A-B027-48B5-96E2-18C9655ACAE6}" type="parTrans" cxnId="{004D28D6-FB15-44C0-9F94-4A49AF8A575D}">
      <dgm:prSet/>
      <dgm:spPr/>
      <dgm:t>
        <a:bodyPr/>
        <a:lstStyle/>
        <a:p>
          <a:endParaRPr lang="en-US"/>
        </a:p>
      </dgm:t>
    </dgm:pt>
    <dgm:pt modelId="{82BA0141-3169-45F1-B69C-5622BA48E7D1}" type="sibTrans" cxnId="{004D28D6-FB15-44C0-9F94-4A49AF8A575D}">
      <dgm:prSet/>
      <dgm:spPr/>
      <dgm:t>
        <a:bodyPr/>
        <a:lstStyle/>
        <a:p>
          <a:endParaRPr lang="en-US"/>
        </a:p>
      </dgm:t>
    </dgm:pt>
    <dgm:pt modelId="{6697F8F3-0A57-45DF-B91D-CF3E508BA038}">
      <dgm:prSet/>
      <dgm:spPr/>
      <dgm:t>
        <a:bodyPr/>
        <a:lstStyle/>
        <a:p>
          <a:r>
            <a:rPr lang="nl-NL" noProof="0" dirty="0"/>
            <a:t>61 Stations</a:t>
          </a:r>
        </a:p>
      </dgm:t>
    </dgm:pt>
    <dgm:pt modelId="{A35A7230-E576-4DD7-AB9C-8D2321F26159}" type="parTrans" cxnId="{9B7519E8-FF3A-4B0D-8AEB-30E312EC9DD2}">
      <dgm:prSet/>
      <dgm:spPr/>
      <dgm:t>
        <a:bodyPr/>
        <a:lstStyle/>
        <a:p>
          <a:endParaRPr lang="en-US"/>
        </a:p>
      </dgm:t>
    </dgm:pt>
    <dgm:pt modelId="{FC547C50-740A-4258-9BD3-1712FA0EB6B3}" type="sibTrans" cxnId="{9B7519E8-FF3A-4B0D-8AEB-30E312EC9DD2}">
      <dgm:prSet/>
      <dgm:spPr/>
      <dgm:t>
        <a:bodyPr/>
        <a:lstStyle/>
        <a:p>
          <a:endParaRPr lang="en-US"/>
        </a:p>
      </dgm:t>
    </dgm:pt>
    <dgm:pt modelId="{C405E7BA-A0EA-4EE1-B8FB-0CA632D77E2F}">
      <dgm:prSet/>
      <dgm:spPr/>
      <dgm:t>
        <a:bodyPr/>
        <a:lstStyle/>
        <a:p>
          <a:r>
            <a:rPr lang="nl-NL" noProof="0" dirty="0"/>
            <a:t>89 Verbindingen</a:t>
          </a:r>
        </a:p>
      </dgm:t>
    </dgm:pt>
    <dgm:pt modelId="{9A9B49D8-9AAF-48EA-AEB2-A9F5F1D0957F}" type="parTrans" cxnId="{73D59612-C096-4CB2-85ED-31CF2FAE23C5}">
      <dgm:prSet/>
      <dgm:spPr/>
      <dgm:t>
        <a:bodyPr/>
        <a:lstStyle/>
        <a:p>
          <a:endParaRPr lang="en-US"/>
        </a:p>
      </dgm:t>
    </dgm:pt>
    <dgm:pt modelId="{59A908A3-1BC5-4556-847D-7BA99ABB3DCE}" type="sibTrans" cxnId="{73D59612-C096-4CB2-85ED-31CF2FAE23C5}">
      <dgm:prSet/>
      <dgm:spPr/>
      <dgm:t>
        <a:bodyPr/>
        <a:lstStyle/>
        <a:p>
          <a:endParaRPr lang="en-US"/>
        </a:p>
      </dgm:t>
    </dgm:pt>
    <dgm:pt modelId="{4AAAE4C3-CBFF-45DB-802F-F9F44D401F1D}" type="pres">
      <dgm:prSet presAssocID="{77D8DFAC-8313-4011-A0C4-8BA984AEE183}" presName="linear" presStyleCnt="0">
        <dgm:presLayoutVars>
          <dgm:dir/>
          <dgm:animLvl val="lvl"/>
          <dgm:resizeHandles val="exact"/>
        </dgm:presLayoutVars>
      </dgm:prSet>
      <dgm:spPr/>
    </dgm:pt>
    <dgm:pt modelId="{797580C6-DAF8-48EF-BEC4-698828E7CC4F}" type="pres">
      <dgm:prSet presAssocID="{6FDD30D8-E16F-410F-B774-4EB72AEBC004}" presName="parentLin" presStyleCnt="0"/>
      <dgm:spPr/>
    </dgm:pt>
    <dgm:pt modelId="{5853B856-902A-4A73-B72A-DC29D5A82468}" type="pres">
      <dgm:prSet presAssocID="{6FDD30D8-E16F-410F-B774-4EB72AEBC004}" presName="parentLeftMargin" presStyleLbl="node1" presStyleIdx="0" presStyleCnt="2"/>
      <dgm:spPr/>
    </dgm:pt>
    <dgm:pt modelId="{70F52EDC-036B-49FA-B148-8A5BFF5F325E}" type="pres">
      <dgm:prSet presAssocID="{6FDD30D8-E16F-410F-B774-4EB72AEBC00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81A1171-183D-4457-9BA5-222DF139D6B7}" type="pres">
      <dgm:prSet presAssocID="{6FDD30D8-E16F-410F-B774-4EB72AEBC004}" presName="negativeSpace" presStyleCnt="0"/>
      <dgm:spPr/>
    </dgm:pt>
    <dgm:pt modelId="{AF85F75C-2C6E-4403-830F-EF7472B0E216}" type="pres">
      <dgm:prSet presAssocID="{6FDD30D8-E16F-410F-B774-4EB72AEBC004}" presName="childText" presStyleLbl="conFgAcc1" presStyleIdx="0" presStyleCnt="2">
        <dgm:presLayoutVars>
          <dgm:bulletEnabled val="1"/>
        </dgm:presLayoutVars>
      </dgm:prSet>
      <dgm:spPr/>
    </dgm:pt>
    <dgm:pt modelId="{79A8FDDB-C532-4934-9DBC-EF3DB6E05F89}" type="pres">
      <dgm:prSet presAssocID="{37211376-ECF9-4677-AEC1-394A48EA24D7}" presName="spaceBetweenRectangles" presStyleCnt="0"/>
      <dgm:spPr/>
    </dgm:pt>
    <dgm:pt modelId="{FBBB2561-93CD-4054-8BFB-E953683FB157}" type="pres">
      <dgm:prSet presAssocID="{A3A62BF9-683D-4DE5-812E-5309C14C500D}" presName="parentLin" presStyleCnt="0"/>
      <dgm:spPr/>
    </dgm:pt>
    <dgm:pt modelId="{480901D1-9D68-442B-882D-4EE20D33F813}" type="pres">
      <dgm:prSet presAssocID="{A3A62BF9-683D-4DE5-812E-5309C14C500D}" presName="parentLeftMargin" presStyleLbl="node1" presStyleIdx="0" presStyleCnt="2"/>
      <dgm:spPr/>
    </dgm:pt>
    <dgm:pt modelId="{28FE85B7-D698-48AD-93BB-0D8C48343FB3}" type="pres">
      <dgm:prSet presAssocID="{A3A62BF9-683D-4DE5-812E-5309C14C500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4AC54F0-A3FF-4809-B666-2FB4D950E784}" type="pres">
      <dgm:prSet presAssocID="{A3A62BF9-683D-4DE5-812E-5309C14C500D}" presName="negativeSpace" presStyleCnt="0"/>
      <dgm:spPr/>
    </dgm:pt>
    <dgm:pt modelId="{3C18549B-AD66-45E5-AF2F-8A7BD3A0B757}" type="pres">
      <dgm:prSet presAssocID="{A3A62BF9-683D-4DE5-812E-5309C14C500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75FD0C-F85A-4768-ADFA-B13F7F7FA735}" type="presOf" srcId="{6FDD30D8-E16F-410F-B774-4EB72AEBC004}" destId="{5853B856-902A-4A73-B72A-DC29D5A82468}" srcOrd="0" destOrd="0" presId="urn:microsoft.com/office/officeart/2005/8/layout/list1"/>
    <dgm:cxn modelId="{73D59612-C096-4CB2-85ED-31CF2FAE23C5}" srcId="{A3A62BF9-683D-4DE5-812E-5309C14C500D}" destId="{C405E7BA-A0EA-4EE1-B8FB-0CA632D77E2F}" srcOrd="1" destOrd="0" parTransId="{9A9B49D8-9AAF-48EA-AEB2-A9F5F1D0957F}" sibTransId="{59A908A3-1BC5-4556-847D-7BA99ABB3DCE}"/>
    <dgm:cxn modelId="{87FFA813-73B3-4B7F-B832-826FB324E2DF}" type="presOf" srcId="{6FDD30D8-E16F-410F-B774-4EB72AEBC004}" destId="{70F52EDC-036B-49FA-B148-8A5BFF5F325E}" srcOrd="1" destOrd="0" presId="urn:microsoft.com/office/officeart/2005/8/layout/list1"/>
    <dgm:cxn modelId="{1255631C-8486-49D7-9E7C-00B177167B61}" type="presOf" srcId="{6697F8F3-0A57-45DF-B91D-CF3E508BA038}" destId="{3C18549B-AD66-45E5-AF2F-8A7BD3A0B757}" srcOrd="0" destOrd="0" presId="urn:microsoft.com/office/officeart/2005/8/layout/list1"/>
    <dgm:cxn modelId="{73DBA334-C354-409A-912E-A6011AD4E2F2}" srcId="{6FDD30D8-E16F-410F-B774-4EB72AEBC004}" destId="{D3753301-C4EF-46D8-A99A-028E4C586AB4}" srcOrd="0" destOrd="0" parTransId="{AEF5118A-F986-4870-B31D-F369A74C3B63}" sibTransId="{657D8C6C-6E5A-4006-84A6-F6BF6FBBC781}"/>
    <dgm:cxn modelId="{23F2B75D-5E2C-4890-B062-2AFA1D94BFB6}" type="presOf" srcId="{C405E7BA-A0EA-4EE1-B8FB-0CA632D77E2F}" destId="{3C18549B-AD66-45E5-AF2F-8A7BD3A0B757}" srcOrd="0" destOrd="1" presId="urn:microsoft.com/office/officeart/2005/8/layout/list1"/>
    <dgm:cxn modelId="{1E15ED60-D60C-4ABC-AC88-32528A88A027}" type="presOf" srcId="{A3A62BF9-683D-4DE5-812E-5309C14C500D}" destId="{480901D1-9D68-442B-882D-4EE20D33F813}" srcOrd="0" destOrd="0" presId="urn:microsoft.com/office/officeart/2005/8/layout/list1"/>
    <dgm:cxn modelId="{4C9DC447-4AF0-4ED9-BB60-1BD317BCA4D1}" type="presOf" srcId="{D3753301-C4EF-46D8-A99A-028E4C586AB4}" destId="{AF85F75C-2C6E-4403-830F-EF7472B0E216}" srcOrd="0" destOrd="0" presId="urn:microsoft.com/office/officeart/2005/8/layout/list1"/>
    <dgm:cxn modelId="{DD09F24C-689C-4793-BBBF-F35DD351A0BC}" type="presOf" srcId="{A3A62BF9-683D-4DE5-812E-5309C14C500D}" destId="{28FE85B7-D698-48AD-93BB-0D8C48343FB3}" srcOrd="1" destOrd="0" presId="urn:microsoft.com/office/officeart/2005/8/layout/list1"/>
    <dgm:cxn modelId="{95B3D24F-2C5A-4FFB-898C-3DF1D329275F}" type="presOf" srcId="{EE40CA20-2341-49C6-BD08-32F6CFB843B7}" destId="{AF85F75C-2C6E-4403-830F-EF7472B0E216}" srcOrd="0" destOrd="1" presId="urn:microsoft.com/office/officeart/2005/8/layout/list1"/>
    <dgm:cxn modelId="{F75DD2BC-366C-4A64-9BF0-84A0F02E1B8F}" type="presOf" srcId="{77D8DFAC-8313-4011-A0C4-8BA984AEE183}" destId="{4AAAE4C3-CBFF-45DB-802F-F9F44D401F1D}" srcOrd="0" destOrd="0" presId="urn:microsoft.com/office/officeart/2005/8/layout/list1"/>
    <dgm:cxn modelId="{004D28D6-FB15-44C0-9F94-4A49AF8A575D}" srcId="{77D8DFAC-8313-4011-A0C4-8BA984AEE183}" destId="{A3A62BF9-683D-4DE5-812E-5309C14C500D}" srcOrd="1" destOrd="0" parTransId="{DD1DA71A-B027-48B5-96E2-18C9655ACAE6}" sibTransId="{82BA0141-3169-45F1-B69C-5622BA48E7D1}"/>
    <dgm:cxn modelId="{9B7519E8-FF3A-4B0D-8AEB-30E312EC9DD2}" srcId="{A3A62BF9-683D-4DE5-812E-5309C14C500D}" destId="{6697F8F3-0A57-45DF-B91D-CF3E508BA038}" srcOrd="0" destOrd="0" parTransId="{A35A7230-E576-4DD7-AB9C-8D2321F26159}" sibTransId="{FC547C50-740A-4258-9BD3-1712FA0EB6B3}"/>
    <dgm:cxn modelId="{3E8A56EE-77C5-4C55-970D-ECE0BF5C4CDD}" srcId="{6FDD30D8-E16F-410F-B774-4EB72AEBC004}" destId="{EE40CA20-2341-49C6-BD08-32F6CFB843B7}" srcOrd="1" destOrd="0" parTransId="{20FE699A-EAB1-4C2B-A968-CF65CC0A4563}" sibTransId="{FC9DC0A1-45EA-46C1-978D-12244562BD47}"/>
    <dgm:cxn modelId="{EA5C22FC-5EED-4E40-A439-18C12567DCC0}" srcId="{77D8DFAC-8313-4011-A0C4-8BA984AEE183}" destId="{6FDD30D8-E16F-410F-B774-4EB72AEBC004}" srcOrd="0" destOrd="0" parTransId="{E569E4EB-0642-4688-8564-EDBC1825BC17}" sibTransId="{37211376-ECF9-4677-AEC1-394A48EA24D7}"/>
    <dgm:cxn modelId="{28B9A08F-7B62-427E-AC6B-53B142185947}" type="presParOf" srcId="{4AAAE4C3-CBFF-45DB-802F-F9F44D401F1D}" destId="{797580C6-DAF8-48EF-BEC4-698828E7CC4F}" srcOrd="0" destOrd="0" presId="urn:microsoft.com/office/officeart/2005/8/layout/list1"/>
    <dgm:cxn modelId="{64D96174-28CA-4F89-A12D-4A1FB14A6ABE}" type="presParOf" srcId="{797580C6-DAF8-48EF-BEC4-698828E7CC4F}" destId="{5853B856-902A-4A73-B72A-DC29D5A82468}" srcOrd="0" destOrd="0" presId="urn:microsoft.com/office/officeart/2005/8/layout/list1"/>
    <dgm:cxn modelId="{1709E9FB-E38A-44A1-88BD-EAD294ED5937}" type="presParOf" srcId="{797580C6-DAF8-48EF-BEC4-698828E7CC4F}" destId="{70F52EDC-036B-49FA-B148-8A5BFF5F325E}" srcOrd="1" destOrd="0" presId="urn:microsoft.com/office/officeart/2005/8/layout/list1"/>
    <dgm:cxn modelId="{0F269283-2E3A-44BA-ADC6-8C6B1AB7D5E0}" type="presParOf" srcId="{4AAAE4C3-CBFF-45DB-802F-F9F44D401F1D}" destId="{F81A1171-183D-4457-9BA5-222DF139D6B7}" srcOrd="1" destOrd="0" presId="urn:microsoft.com/office/officeart/2005/8/layout/list1"/>
    <dgm:cxn modelId="{5D6C997C-6422-4D8C-86E5-A8A5B40B154C}" type="presParOf" srcId="{4AAAE4C3-CBFF-45DB-802F-F9F44D401F1D}" destId="{AF85F75C-2C6E-4403-830F-EF7472B0E216}" srcOrd="2" destOrd="0" presId="urn:microsoft.com/office/officeart/2005/8/layout/list1"/>
    <dgm:cxn modelId="{1C06967D-C2A1-432A-BEC8-45AC7E0348B4}" type="presParOf" srcId="{4AAAE4C3-CBFF-45DB-802F-F9F44D401F1D}" destId="{79A8FDDB-C532-4934-9DBC-EF3DB6E05F89}" srcOrd="3" destOrd="0" presId="urn:microsoft.com/office/officeart/2005/8/layout/list1"/>
    <dgm:cxn modelId="{C9FCCFDB-691F-4D9A-A362-2FC52ED35E5A}" type="presParOf" srcId="{4AAAE4C3-CBFF-45DB-802F-F9F44D401F1D}" destId="{FBBB2561-93CD-4054-8BFB-E953683FB157}" srcOrd="4" destOrd="0" presId="urn:microsoft.com/office/officeart/2005/8/layout/list1"/>
    <dgm:cxn modelId="{242408C4-2E64-4D72-AEC9-F780CF077904}" type="presParOf" srcId="{FBBB2561-93CD-4054-8BFB-E953683FB157}" destId="{480901D1-9D68-442B-882D-4EE20D33F813}" srcOrd="0" destOrd="0" presId="urn:microsoft.com/office/officeart/2005/8/layout/list1"/>
    <dgm:cxn modelId="{588F5196-1BE6-4D1A-BCF8-96FCABC70974}" type="presParOf" srcId="{FBBB2561-93CD-4054-8BFB-E953683FB157}" destId="{28FE85B7-D698-48AD-93BB-0D8C48343FB3}" srcOrd="1" destOrd="0" presId="urn:microsoft.com/office/officeart/2005/8/layout/list1"/>
    <dgm:cxn modelId="{BBDC9DC3-51B7-41DC-9B70-866FA1F12B4B}" type="presParOf" srcId="{4AAAE4C3-CBFF-45DB-802F-F9F44D401F1D}" destId="{34AC54F0-A3FF-4809-B666-2FB4D950E784}" srcOrd="5" destOrd="0" presId="urn:microsoft.com/office/officeart/2005/8/layout/list1"/>
    <dgm:cxn modelId="{4021E296-E650-4813-9141-ABE4C9B627A8}" type="presParOf" srcId="{4AAAE4C3-CBFF-45DB-802F-F9F44D401F1D}" destId="{3C18549B-AD66-45E5-AF2F-8A7BD3A0B75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3FC5C-2FDA-48CC-87AE-BE7D402E2F6F}">
      <dsp:nvSpPr>
        <dsp:cNvPr id="0" name=""/>
        <dsp:cNvSpPr/>
      </dsp:nvSpPr>
      <dsp:spPr>
        <a:xfrm>
          <a:off x="0" y="240444"/>
          <a:ext cx="10515600" cy="1370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12420" rIns="81612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Probleem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 err="1"/>
            <a:t>Constraints</a:t>
          </a:r>
          <a:endParaRPr lang="nl-NL" sz="1500" kern="1200" noProof="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State Space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1500" kern="1200" noProof="0" dirty="0"/>
            <a:t>Doel</a:t>
          </a:r>
        </a:p>
      </dsp:txBody>
      <dsp:txXfrm>
        <a:off x="0" y="240444"/>
        <a:ext cx="10515600" cy="1370250"/>
      </dsp:txXfrm>
    </dsp:sp>
    <dsp:sp modelId="{0112A9E0-09D9-4AF0-82CA-6C4B114EDE1E}">
      <dsp:nvSpPr>
        <dsp:cNvPr id="0" name=""/>
        <dsp:cNvSpPr/>
      </dsp:nvSpPr>
      <dsp:spPr>
        <a:xfrm>
          <a:off x="525780" y="19044"/>
          <a:ext cx="7360920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Introductie</a:t>
          </a:r>
        </a:p>
      </dsp:txBody>
      <dsp:txXfrm>
        <a:off x="547396" y="40660"/>
        <a:ext cx="7317688" cy="399568"/>
      </dsp:txXfrm>
    </dsp:sp>
    <dsp:sp modelId="{50FE7F23-15AD-4B6E-8967-63102D52D8D9}">
      <dsp:nvSpPr>
        <dsp:cNvPr id="0" name=""/>
        <dsp:cNvSpPr/>
      </dsp:nvSpPr>
      <dsp:spPr>
        <a:xfrm>
          <a:off x="0" y="19130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D28FC-68EC-4C36-8B43-09C7895B9A60}">
      <dsp:nvSpPr>
        <dsp:cNvPr id="0" name=""/>
        <dsp:cNvSpPr/>
      </dsp:nvSpPr>
      <dsp:spPr>
        <a:xfrm>
          <a:off x="525780" y="1691694"/>
          <a:ext cx="7360920" cy="44280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Algoritmen</a:t>
          </a:r>
        </a:p>
      </dsp:txBody>
      <dsp:txXfrm>
        <a:off x="547396" y="1713310"/>
        <a:ext cx="7317688" cy="399568"/>
      </dsp:txXfrm>
    </dsp:sp>
    <dsp:sp modelId="{C1658A2A-0209-4F1E-936E-A6920E1FEF5D}">
      <dsp:nvSpPr>
        <dsp:cNvPr id="0" name=""/>
        <dsp:cNvSpPr/>
      </dsp:nvSpPr>
      <dsp:spPr>
        <a:xfrm>
          <a:off x="0" y="25934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102520-74FB-4738-ABF0-21EC7288F6B0}">
      <dsp:nvSpPr>
        <dsp:cNvPr id="0" name=""/>
        <dsp:cNvSpPr/>
      </dsp:nvSpPr>
      <dsp:spPr>
        <a:xfrm>
          <a:off x="525780" y="2372094"/>
          <a:ext cx="7360920" cy="44280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Resultaten</a:t>
          </a:r>
        </a:p>
      </dsp:txBody>
      <dsp:txXfrm>
        <a:off x="547396" y="2393710"/>
        <a:ext cx="7317688" cy="399568"/>
      </dsp:txXfrm>
    </dsp:sp>
    <dsp:sp modelId="{5EE57894-88E9-4AED-AB63-3FA6655A50FD}">
      <dsp:nvSpPr>
        <dsp:cNvPr id="0" name=""/>
        <dsp:cNvSpPr/>
      </dsp:nvSpPr>
      <dsp:spPr>
        <a:xfrm>
          <a:off x="0" y="32738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34845E-272C-44B7-A7B0-B1F73A369829}">
      <dsp:nvSpPr>
        <dsp:cNvPr id="0" name=""/>
        <dsp:cNvSpPr/>
      </dsp:nvSpPr>
      <dsp:spPr>
        <a:xfrm>
          <a:off x="525780" y="3052494"/>
          <a:ext cx="7360920" cy="44280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Vergelijking</a:t>
          </a:r>
        </a:p>
      </dsp:txBody>
      <dsp:txXfrm>
        <a:off x="547396" y="3074110"/>
        <a:ext cx="7317688" cy="399568"/>
      </dsp:txXfrm>
    </dsp:sp>
    <dsp:sp modelId="{C530771B-49D9-4828-806A-3A749EE75B97}">
      <dsp:nvSpPr>
        <dsp:cNvPr id="0" name=""/>
        <dsp:cNvSpPr/>
      </dsp:nvSpPr>
      <dsp:spPr>
        <a:xfrm>
          <a:off x="0" y="3954294"/>
          <a:ext cx="105156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A08C33-4832-40E1-8654-53B62658AD8B}">
      <dsp:nvSpPr>
        <dsp:cNvPr id="0" name=""/>
        <dsp:cNvSpPr/>
      </dsp:nvSpPr>
      <dsp:spPr>
        <a:xfrm>
          <a:off x="525780" y="3732894"/>
          <a:ext cx="7360920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1500" kern="1200" noProof="0" dirty="0"/>
            <a:t>Conclusie</a:t>
          </a:r>
        </a:p>
      </dsp:txBody>
      <dsp:txXfrm>
        <a:off x="547396" y="3754510"/>
        <a:ext cx="7317688" cy="399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85F75C-2C6E-4403-830F-EF7472B0E216}">
      <dsp:nvSpPr>
        <dsp:cNvPr id="0" name=""/>
        <dsp:cNvSpPr/>
      </dsp:nvSpPr>
      <dsp:spPr>
        <a:xfrm>
          <a:off x="0" y="531859"/>
          <a:ext cx="666683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749808" rIns="51742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22 Stations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28 Verbindingen</a:t>
          </a:r>
        </a:p>
      </dsp:txBody>
      <dsp:txXfrm>
        <a:off x="0" y="531859"/>
        <a:ext cx="6666833" cy="2097900"/>
      </dsp:txXfrm>
    </dsp:sp>
    <dsp:sp modelId="{70F52EDC-036B-49FA-B148-8A5BFF5F325E}">
      <dsp:nvSpPr>
        <dsp:cNvPr id="0" name=""/>
        <dsp:cNvSpPr/>
      </dsp:nvSpPr>
      <dsp:spPr>
        <a:xfrm>
          <a:off x="333341" y="499"/>
          <a:ext cx="4666783" cy="10627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noProof="0" dirty="0"/>
            <a:t>Holland</a:t>
          </a:r>
        </a:p>
      </dsp:txBody>
      <dsp:txXfrm>
        <a:off x="385219" y="52377"/>
        <a:ext cx="4563027" cy="958964"/>
      </dsp:txXfrm>
    </dsp:sp>
    <dsp:sp modelId="{3C18549B-AD66-45E5-AF2F-8A7BD3A0B757}">
      <dsp:nvSpPr>
        <dsp:cNvPr id="0" name=""/>
        <dsp:cNvSpPr/>
      </dsp:nvSpPr>
      <dsp:spPr>
        <a:xfrm>
          <a:off x="0" y="3355520"/>
          <a:ext cx="6666833" cy="2097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749808" rIns="517420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61 Stations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NL" sz="3600" kern="1200" noProof="0" dirty="0"/>
            <a:t>89 Verbindingen</a:t>
          </a:r>
        </a:p>
      </dsp:txBody>
      <dsp:txXfrm>
        <a:off x="0" y="3355520"/>
        <a:ext cx="6666833" cy="2097900"/>
      </dsp:txXfrm>
    </dsp:sp>
    <dsp:sp modelId="{28FE85B7-D698-48AD-93BB-0D8C48343FB3}">
      <dsp:nvSpPr>
        <dsp:cNvPr id="0" name=""/>
        <dsp:cNvSpPr/>
      </dsp:nvSpPr>
      <dsp:spPr>
        <a:xfrm>
          <a:off x="333341" y="2824160"/>
          <a:ext cx="4666783" cy="106272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3600" kern="1200" noProof="0" dirty="0"/>
            <a:t>Nationaal</a:t>
          </a:r>
        </a:p>
      </dsp:txBody>
      <dsp:txXfrm>
        <a:off x="385219" y="2876038"/>
        <a:ext cx="4563027" cy="9589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6F717-4E00-49DA-8A1C-090C1A4913E0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21A00-F14A-42D2-8917-55BC2DD5178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4178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1A00-F14A-42D2-8917-55BC2DD5178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02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2D38-8E1B-789D-8F14-AE10CFB1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BB064-BF4F-34F8-D2CC-65A50C944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6B6624-0DA3-024E-0775-FD232F98A3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6DA6-E56D-9300-9E37-8258142683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21A00-F14A-42D2-8917-55BC2DD5178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69581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0299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0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222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0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5218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5318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387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396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9851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8577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9032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B032724B-FE56-4492-A090-75991D476C5A}" type="datetimeFigureOut">
              <a:rPr lang="LID4096" smtClean="0"/>
              <a:t>01/20/2025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D9CFD443-6713-45C9-ACA3-DAF40DE5996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58295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alfenaar/16503797355/in/photostrea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E713-EC5D-6082-156A-060F3291D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174819"/>
            <a:ext cx="4826795" cy="2858363"/>
          </a:xfrm>
        </p:spPr>
        <p:txBody>
          <a:bodyPr>
            <a:normAutofit/>
          </a:bodyPr>
          <a:lstStyle/>
          <a:p>
            <a:pPr algn="l"/>
            <a:r>
              <a:rPr lang="nl-NL" sz="7200" noProof="0" dirty="0" err="1"/>
              <a:t>Better</a:t>
            </a:r>
            <a:r>
              <a:rPr lang="nl-NL" sz="7200" noProof="0" dirty="0"/>
              <a:t> 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61609-BF7A-2F3B-6392-BE6436F40E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024" y="4414180"/>
            <a:ext cx="4830283" cy="1594507"/>
          </a:xfrm>
        </p:spPr>
        <p:txBody>
          <a:bodyPr>
            <a:normAutofit/>
          </a:bodyPr>
          <a:lstStyle/>
          <a:p>
            <a:pPr algn="l"/>
            <a:r>
              <a:rPr lang="nl-NL" noProof="0" dirty="0" err="1"/>
              <a:t>Nour</a:t>
            </a:r>
            <a:r>
              <a:rPr lang="nl-NL" noProof="0" dirty="0"/>
              <a:t>, Rick, </a:t>
            </a:r>
            <a:r>
              <a:rPr lang="nl-NL" noProof="0" dirty="0" err="1"/>
              <a:t>Wassim</a:t>
            </a:r>
            <a:endParaRPr lang="nl-NL" noProof="0" dirty="0"/>
          </a:p>
        </p:txBody>
      </p:sp>
      <p:pic>
        <p:nvPicPr>
          <p:cNvPr id="5" name="Picture 4" descr="A train on the tracks">
            <a:extLst>
              <a:ext uri="{FF2B5EF4-FFF2-40B4-BE49-F238E27FC236}">
                <a16:creationId xmlns:a16="http://schemas.microsoft.com/office/drawing/2014/main" id="{B915D7BF-9D61-FBCD-DB02-6328C4652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3652" r="12311" b="2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CF842-BE8A-E7E9-DBCA-801E8C9884DA}"/>
              </a:ext>
            </a:extLst>
          </p:cNvPr>
          <p:cNvSpPr txBox="1"/>
          <p:nvPr/>
        </p:nvSpPr>
        <p:spPr>
          <a:xfrm>
            <a:off x="9759924" y="6657945"/>
            <a:ext cx="243207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nl-NL" sz="700" noProof="0" dirty="0" err="1">
                <a:solidFill>
                  <a:srgbClr val="FFFFFF"/>
                </a:solidFill>
                <a:hlinkClick r:id="rId3" tooltip="https://www.flickr.com/photos/alfenaar/16503797355/in/photostrea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nl-NL" sz="700" noProof="0" dirty="0">
                <a:solidFill>
                  <a:srgbClr val="FFFFFF"/>
                </a:solidFill>
                <a:hlinkClick r:id="rId3" tooltip="https://www.flickr.com/photos/alfenaar/16503797355/in/photostream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Photo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by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Unknown</a:t>
            </a:r>
            <a:r>
              <a:rPr lang="nl-NL" sz="700" noProof="0" dirty="0">
                <a:solidFill>
                  <a:srgbClr val="FFFFFF"/>
                </a:solidFill>
              </a:rPr>
              <a:t> Author is </a:t>
            </a:r>
            <a:r>
              <a:rPr lang="nl-NL" sz="700" noProof="0" dirty="0" err="1">
                <a:solidFill>
                  <a:srgbClr val="FFFFFF"/>
                </a:solidFill>
              </a:rPr>
              <a:t>licensed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 err="1">
                <a:solidFill>
                  <a:srgbClr val="FFFFFF"/>
                </a:solidFill>
              </a:rPr>
              <a:t>under</a:t>
            </a:r>
            <a:r>
              <a:rPr lang="nl-NL" sz="700" noProof="0" dirty="0">
                <a:solidFill>
                  <a:srgbClr val="FFFFFF"/>
                </a:solidFill>
              </a:rPr>
              <a:t> </a:t>
            </a:r>
            <a:r>
              <a:rPr lang="nl-NL" sz="700" noProof="0" dirty="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nl-NL" sz="700" noProof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2485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0120-4E82-8EEE-5C1B-D81C554C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Vergelijken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6EB5-E273-D124-00B6-E430DBDCF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1367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D2CD-6E9D-DCAB-C265-8C8886E2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Conclusie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413FF-7BA3-00F1-19D9-DF53D5DCD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NL" noProof="0" dirty="0"/>
          </a:p>
        </p:txBody>
      </p:sp>
    </p:spTree>
    <p:extLst>
      <p:ext uri="{BB962C8B-B14F-4D97-AF65-F5344CB8AC3E}">
        <p14:creationId xmlns:p14="http://schemas.microsoft.com/office/powerpoint/2010/main" val="3957131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wave of dots&#10;&#10;Description automatically generated">
            <a:extLst>
              <a:ext uri="{FF2B5EF4-FFF2-40B4-BE49-F238E27FC236}">
                <a16:creationId xmlns:a16="http://schemas.microsoft.com/office/drawing/2014/main" id="{3969EE38-62F3-BE42-F60D-6A6FB03FE15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0F4EBB-7C06-F8AE-6083-A49583B7D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noProof="0" dirty="0">
                <a:solidFill>
                  <a:srgbClr val="FFFFFF"/>
                </a:solidFill>
              </a:rPr>
              <a:t>Inhoud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5E8D005-28A2-6A4A-5920-8C7A80E118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27831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06629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9" name="Content Placeholder 8" descr="A map of the country">
            <a:extLst>
              <a:ext uri="{FF2B5EF4-FFF2-40B4-BE49-F238E27FC236}">
                <a16:creationId xmlns:a16="http://schemas.microsoft.com/office/drawing/2014/main" id="{894E0F40-DA84-EB85-F9A8-5326DFB02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67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A6B45A-2850-110C-E12B-2F3CF497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2800" noProof="0" dirty="0">
                <a:solidFill>
                  <a:schemeClr val="bg1"/>
                </a:solidFill>
              </a:rPr>
              <a:t>Het Probleem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05DB9-7151-B1BC-9137-4442B064CD36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Doel: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     Goede indeling van trajecten</a:t>
            </a:r>
          </a:p>
        </p:txBody>
      </p:sp>
    </p:spTree>
    <p:extLst>
      <p:ext uri="{BB962C8B-B14F-4D97-AF65-F5344CB8AC3E}">
        <p14:creationId xmlns:p14="http://schemas.microsoft.com/office/powerpoint/2010/main" val="15485252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NL" noProof="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9F47DD-AEC7-5DE7-950A-331899A5F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nl-NL" sz="4000" noProof="0" dirty="0">
                <a:solidFill>
                  <a:srgbClr val="FFFFFF"/>
                </a:solidFill>
              </a:rPr>
              <a:t>Stations en Connecties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DA59872E-F7F9-2E15-E3D6-9C57D3BD3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08484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491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0D22B-C381-29CE-2358-2F3A5559C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pic>
        <p:nvPicPr>
          <p:cNvPr id="9" name="Content Placeholder 8" descr="A map of the country">
            <a:extLst>
              <a:ext uri="{FF2B5EF4-FFF2-40B4-BE49-F238E27FC236}">
                <a16:creationId xmlns:a16="http://schemas.microsoft.com/office/drawing/2014/main" id="{384F8F77-93B8-E27E-8D52-26617F3AB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467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DAC7AA-3C77-AC54-2F42-9FFD8AD4F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sz="2800" noProof="0" dirty="0">
                <a:solidFill>
                  <a:schemeClr val="bg1"/>
                </a:solidFill>
              </a:rPr>
              <a:t>Het Probleem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1"/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ECA64E-9803-6480-95FF-BDF82DE66303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>
                <a:solidFill>
                  <a:schemeClr val="bg1"/>
                </a:solidFill>
              </a:rPr>
              <a:t>Doel: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     Goede indeling van trajecten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 err="1">
                <a:solidFill>
                  <a:schemeClr val="bg1"/>
                </a:solidFill>
              </a:rPr>
              <a:t>Constraints</a:t>
            </a:r>
            <a:r>
              <a:rPr lang="nl-NL" sz="1700" noProof="0" dirty="0">
                <a:solidFill>
                  <a:schemeClr val="bg1"/>
                </a:solidFill>
              </a:rPr>
              <a:t>: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Iedere verbinding minimaal 1x gereden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Maximaal 20 trajecten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Maximaal 180 min reistijd per traject</a:t>
            </a:r>
          </a:p>
          <a:p>
            <a:pPr marL="57150" defTabSz="914400">
              <a:lnSpc>
                <a:spcPct val="90000"/>
              </a:lnSpc>
              <a:spcAft>
                <a:spcPts val="600"/>
              </a:spcAft>
            </a:pPr>
            <a:r>
              <a:rPr lang="nl-NL" sz="1700" noProof="0" dirty="0">
                <a:solidFill>
                  <a:schemeClr val="bg1"/>
                </a:solidFill>
              </a:rPr>
              <a:t>Eigenschappen:</a:t>
            </a:r>
          </a:p>
          <a:p>
            <a:pPr marL="342900" indent="-28575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nl-NL" sz="1700" noProof="0" dirty="0">
                <a:solidFill>
                  <a:schemeClr val="bg1"/>
                </a:solidFill>
              </a:rPr>
              <a:t>Iedere verbinding heeft andere reistijd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nl-NL" sz="1700" noProof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2832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F7CE5-AE7D-3DD5-CAAB-98C2CDD12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Doel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F874F-F689-5517-98E3-4CB5DBD1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37" y="2376753"/>
            <a:ext cx="10764982" cy="1200329"/>
          </a:xfrm>
        </p:spPr>
        <p:txBody>
          <a:bodyPr/>
          <a:lstStyle/>
          <a:p>
            <a:pPr marL="0" indent="0">
              <a:buNone/>
            </a:pPr>
            <a:r>
              <a:rPr lang="nl-NL" sz="4400" noProof="0" dirty="0"/>
              <a:t>K = p * 10000 – (T * 100 + Min)</a:t>
            </a:r>
          </a:p>
          <a:p>
            <a:pPr marL="0" indent="0">
              <a:buNone/>
            </a:pPr>
            <a:endParaRPr lang="nl-NL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AD55D3-919B-8711-D8B1-F3570EAB1BD8}"/>
              </a:ext>
            </a:extLst>
          </p:cNvPr>
          <p:cNvSpPr txBox="1"/>
          <p:nvPr/>
        </p:nvSpPr>
        <p:spPr>
          <a:xfrm>
            <a:off x="838200" y="4263147"/>
            <a:ext cx="53541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nl-NL" sz="1600" noProof="0" dirty="0"/>
              <a:t>p = fractie bereden verbindingen (tussen 0 en 1)</a:t>
            </a:r>
          </a:p>
          <a:p>
            <a:pPr marL="0" indent="0">
              <a:buNone/>
            </a:pPr>
            <a:r>
              <a:rPr lang="nl-NL" sz="1600" noProof="0" dirty="0"/>
              <a:t>T = aantal trajecten</a:t>
            </a:r>
          </a:p>
          <a:p>
            <a:pPr marL="0" indent="0">
              <a:buNone/>
            </a:pPr>
            <a:r>
              <a:rPr lang="nl-NL" sz="1600" noProof="0" dirty="0"/>
              <a:t>Min = aantal minuten in alle trajecten samen</a:t>
            </a:r>
          </a:p>
          <a:p>
            <a:endParaRPr lang="nl-NL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36E92-651E-E853-5C77-3B10394AEC96}"/>
              </a:ext>
            </a:extLst>
          </p:cNvPr>
          <p:cNvSpPr txBox="1"/>
          <p:nvPr/>
        </p:nvSpPr>
        <p:spPr>
          <a:xfrm rot="732035">
            <a:off x="7251609" y="2130497"/>
            <a:ext cx="3577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b="1" noProof="0" dirty="0"/>
              <a:t>Zo hoog mogelijk</a:t>
            </a:r>
          </a:p>
        </p:txBody>
      </p:sp>
    </p:spTree>
    <p:extLst>
      <p:ext uri="{BB962C8B-B14F-4D97-AF65-F5344CB8AC3E}">
        <p14:creationId xmlns:p14="http://schemas.microsoft.com/office/powerpoint/2010/main" val="1666720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068EE-2D67-67B7-EFCB-4AECD2782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State Space</a:t>
            </a:r>
          </a:p>
        </p:txBody>
      </p:sp>
      <p:pic>
        <p:nvPicPr>
          <p:cNvPr id="5" name="Content Placeholder 4" descr="A white rectangular box with black text">
            <a:extLst>
              <a:ext uri="{FF2B5EF4-FFF2-40B4-BE49-F238E27FC236}">
                <a16:creationId xmlns:a16="http://schemas.microsoft.com/office/drawing/2014/main" id="{428A8A6C-6CE1-CDC9-07C9-E272DBAF8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816" y="1129718"/>
            <a:ext cx="6793114" cy="2034730"/>
          </a:xfrm>
        </p:spPr>
      </p:pic>
      <p:pic>
        <p:nvPicPr>
          <p:cNvPr id="12" name="Picture 11" descr="A green check mark in a black background">
            <a:extLst>
              <a:ext uri="{FF2B5EF4-FFF2-40B4-BE49-F238E27FC236}">
                <a16:creationId xmlns:a16="http://schemas.microsoft.com/office/drawing/2014/main" id="{4F04D55F-6B86-6C9B-384F-FC913B465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5247" y="1912667"/>
            <a:ext cx="468832" cy="468832"/>
          </a:xfrm>
          <a:prstGeom prst="rect">
            <a:avLst/>
          </a:prstGeom>
        </p:spPr>
      </p:pic>
      <p:pic>
        <p:nvPicPr>
          <p:cNvPr id="13" name="Picture 12" descr="A green check mark in a black background">
            <a:extLst>
              <a:ext uri="{FF2B5EF4-FFF2-40B4-BE49-F238E27FC236}">
                <a16:creationId xmlns:a16="http://schemas.microsoft.com/office/drawing/2014/main" id="{D560030B-F208-1B24-D147-9558915E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0023" y="1413282"/>
            <a:ext cx="587380" cy="5873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E622C4-6640-B3DE-8E7A-0406C8C8E4BA}"/>
              </a:ext>
            </a:extLst>
          </p:cNvPr>
          <p:cNvSpPr txBox="1"/>
          <p:nvPr/>
        </p:nvSpPr>
        <p:spPr>
          <a:xfrm>
            <a:off x="546340" y="4267200"/>
            <a:ext cx="39278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noProof="0" dirty="0"/>
              <a:t>r = aantal verbindingen = 36</a:t>
            </a:r>
          </a:p>
          <a:p>
            <a:r>
              <a:rPr lang="nl-NL" noProof="0" dirty="0"/>
              <a:t>n = aantal mogelijke verbindingen = 9</a:t>
            </a:r>
          </a:p>
          <a:p>
            <a:r>
              <a:rPr lang="nl-NL" noProof="0" dirty="0"/>
              <a:t>Maximaal 20 trajecten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34CB83-C868-5AC2-909E-0B9599BE732B}"/>
              </a:ext>
            </a:extLst>
          </p:cNvPr>
          <p:cNvSpPr txBox="1"/>
          <p:nvPr/>
        </p:nvSpPr>
        <p:spPr>
          <a:xfrm>
            <a:off x="7297947" y="4405699"/>
            <a:ext cx="26339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noProof="0" dirty="0"/>
              <a:t>9</a:t>
            </a:r>
            <a:r>
              <a:rPr lang="nl-NL" sz="2000" kern="100" baseline="30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36</a:t>
            </a:r>
            <a:r>
              <a:rPr lang="nl-NL" sz="2000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* 20 = 4,51 x 10</a:t>
            </a:r>
            <a:r>
              <a:rPr lang="nl-NL" sz="2000" kern="100" baseline="30000" noProof="0" dirty="0">
                <a:latin typeface="Aptos" panose="020B0004020202020204" pitchFamily="34" charset="0"/>
                <a:cs typeface="Times New Roman" panose="02020603050405020304" pitchFamily="18" charset="0"/>
              </a:rPr>
              <a:t>35</a:t>
            </a:r>
            <a:r>
              <a:rPr lang="nl-NL" sz="2000" kern="100" noProof="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nl-NL" sz="2000" kern="100" baseline="30000" noProof="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76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160916B-6D6E-E5F4-C39A-7D3E8C317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7820F-622F-3900-1606-CEC26531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Herhaal tot 20 trajecten</a:t>
            </a:r>
          </a:p>
          <a:p>
            <a:pPr lvl="1"/>
            <a:r>
              <a:rPr lang="nl-NL" noProof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>
                <a:solidFill>
                  <a:schemeClr val="tx1">
                    <a:alpha val="80000"/>
                  </a:schemeClr>
                </a:solidFill>
              </a:rPr>
              <a:t>Herhaal tot 180 minuten gereden</a:t>
            </a:r>
            <a:endParaRPr lang="nl-NL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Kies willekeurige verbinding van huidige station</a:t>
            </a:r>
          </a:p>
          <a:p>
            <a:pPr lvl="2"/>
            <a:r>
              <a:rPr lang="nl-NL" sz="240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r>
              <a:rPr lang="nl-NL" sz="2400" noProof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  <a:p>
            <a:pPr lvl="2"/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  <a:p>
            <a:pPr lvl="2"/>
            <a:endParaRPr lang="nl-NL" sz="2400" noProof="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883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A52C93F-42F2-04AA-84A6-9E869E87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nl-NL" sz="4000" noProof="0"/>
              <a:t>Greedy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718D-F25B-D340-E1D5-F8FAD2DB9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1" y="1721579"/>
            <a:ext cx="6140449" cy="3952648"/>
          </a:xfrm>
        </p:spPr>
        <p:txBody>
          <a:bodyPr>
            <a:normAutofit/>
          </a:bodyPr>
          <a:lstStyle/>
          <a:p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Herhaal tot 20 trajecten of alle verbindingen gereden</a:t>
            </a:r>
          </a:p>
          <a:p>
            <a:pPr lvl="1"/>
            <a:r>
              <a:rPr lang="nl-NL" noProof="0" dirty="0">
                <a:solidFill>
                  <a:schemeClr val="tx1">
                    <a:alpha val="80000"/>
                  </a:schemeClr>
                </a:solidFill>
              </a:rPr>
              <a:t>Kies willekeurig startstation</a:t>
            </a:r>
          </a:p>
          <a:p>
            <a:pPr lvl="1"/>
            <a:r>
              <a:rPr lang="nl-NL" dirty="0">
                <a:solidFill>
                  <a:schemeClr val="tx1">
                    <a:alpha val="80000"/>
                  </a:schemeClr>
                </a:solidFill>
              </a:rPr>
              <a:t>Herhaal tot maximaal 180 minuten gereden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Zoek verbindingen die nog niet gereden zijn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Kies verbinding met minste reistijd</a:t>
            </a:r>
          </a:p>
          <a:p>
            <a:pPr lvl="2"/>
            <a:r>
              <a:rPr lang="nl-NL" sz="2400" dirty="0">
                <a:solidFill>
                  <a:schemeClr val="tx1">
                    <a:alpha val="80000"/>
                  </a:schemeClr>
                </a:solidFill>
              </a:rPr>
              <a:t>Voeg verbinding toe aan traject</a:t>
            </a:r>
          </a:p>
          <a:p>
            <a:pPr lvl="2"/>
            <a:r>
              <a:rPr lang="nl-NL" sz="2400" noProof="0" dirty="0">
                <a:solidFill>
                  <a:schemeClr val="tx1">
                    <a:alpha val="80000"/>
                  </a:schemeClr>
                </a:solidFill>
              </a:rPr>
              <a:t>Verander huidige station</a:t>
            </a:r>
          </a:p>
        </p:txBody>
      </p:sp>
    </p:spTree>
    <p:extLst>
      <p:ext uri="{BB962C8B-B14F-4D97-AF65-F5344CB8AC3E}">
        <p14:creationId xmlns:p14="http://schemas.microsoft.com/office/powerpoint/2010/main" val="601148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216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Office Theme</vt:lpstr>
      <vt:lpstr>Better NS</vt:lpstr>
      <vt:lpstr>Inhoud</vt:lpstr>
      <vt:lpstr>Het Probleem</vt:lpstr>
      <vt:lpstr>Stations en Connecties</vt:lpstr>
      <vt:lpstr>Het Probleem</vt:lpstr>
      <vt:lpstr>Doel</vt:lpstr>
      <vt:lpstr>State Space</vt:lpstr>
      <vt:lpstr>Random</vt:lpstr>
      <vt:lpstr>Greedy</vt:lpstr>
      <vt:lpstr>Vergelijken</vt:lpstr>
      <vt:lpstr>Conclusie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van Engelenburg</dc:creator>
  <cp:lastModifiedBy>Rick van Engelenburg</cp:lastModifiedBy>
  <cp:revision>5</cp:revision>
  <dcterms:created xsi:type="dcterms:W3CDTF">2025-01-17T10:14:48Z</dcterms:created>
  <dcterms:modified xsi:type="dcterms:W3CDTF">2025-01-20T11:39:55Z</dcterms:modified>
</cp:coreProperties>
</file>