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79"/>
  </p:notesMasterIdLst>
  <p:sldIdLst>
    <p:sldId id="347" r:id="rId5"/>
    <p:sldId id="257" r:id="rId6"/>
    <p:sldId id="446" r:id="rId7"/>
    <p:sldId id="532" r:id="rId8"/>
    <p:sldId id="355" r:id="rId9"/>
    <p:sldId id="438" r:id="rId10"/>
    <p:sldId id="447" r:id="rId11"/>
    <p:sldId id="533" r:id="rId12"/>
    <p:sldId id="534" r:id="rId13"/>
    <p:sldId id="535" r:id="rId14"/>
    <p:sldId id="389" r:id="rId15"/>
    <p:sldId id="390" r:id="rId16"/>
    <p:sldId id="391" r:id="rId17"/>
    <p:sldId id="536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88" r:id="rId28"/>
    <p:sldId id="372" r:id="rId29"/>
    <p:sldId id="374" r:id="rId30"/>
    <p:sldId id="400" r:id="rId31"/>
    <p:sldId id="401" r:id="rId32"/>
    <p:sldId id="402" r:id="rId33"/>
    <p:sldId id="376" r:id="rId34"/>
    <p:sldId id="377" r:id="rId35"/>
    <p:sldId id="378" r:id="rId36"/>
    <p:sldId id="379" r:id="rId37"/>
    <p:sldId id="380" r:id="rId38"/>
    <p:sldId id="537" r:id="rId39"/>
    <p:sldId id="449" r:id="rId40"/>
    <p:sldId id="450" r:id="rId41"/>
    <p:sldId id="451" r:id="rId42"/>
    <p:sldId id="452" r:id="rId43"/>
    <p:sldId id="453" r:id="rId44"/>
    <p:sldId id="454" r:id="rId45"/>
    <p:sldId id="458" r:id="rId46"/>
    <p:sldId id="459" r:id="rId47"/>
    <p:sldId id="460" r:id="rId48"/>
    <p:sldId id="461" r:id="rId49"/>
    <p:sldId id="462" r:id="rId50"/>
    <p:sldId id="463" r:id="rId51"/>
    <p:sldId id="466" r:id="rId52"/>
    <p:sldId id="467" r:id="rId53"/>
    <p:sldId id="468" r:id="rId54"/>
    <p:sldId id="472" r:id="rId55"/>
    <p:sldId id="473" r:id="rId56"/>
    <p:sldId id="474" r:id="rId57"/>
    <p:sldId id="475" r:id="rId58"/>
    <p:sldId id="476" r:id="rId59"/>
    <p:sldId id="477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38" r:id="rId84"/>
    <p:sldId id="507" r:id="rId85"/>
    <p:sldId id="508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39" r:id="rId96"/>
    <p:sldId id="518" r:id="rId97"/>
    <p:sldId id="519" r:id="rId98"/>
    <p:sldId id="520" r:id="rId99"/>
    <p:sldId id="526" r:id="rId100"/>
    <p:sldId id="527" r:id="rId101"/>
    <p:sldId id="528" r:id="rId102"/>
    <p:sldId id="529" r:id="rId103"/>
    <p:sldId id="530" r:id="rId104"/>
    <p:sldId id="531" r:id="rId105"/>
    <p:sldId id="540" r:id="rId106"/>
    <p:sldId id="541" r:id="rId107"/>
    <p:sldId id="542" r:id="rId108"/>
    <p:sldId id="543" r:id="rId109"/>
    <p:sldId id="544" r:id="rId110"/>
    <p:sldId id="545" r:id="rId111"/>
    <p:sldId id="546" r:id="rId112"/>
    <p:sldId id="547" r:id="rId113"/>
    <p:sldId id="548" r:id="rId114"/>
    <p:sldId id="549" r:id="rId115"/>
    <p:sldId id="550" r:id="rId116"/>
    <p:sldId id="551" r:id="rId117"/>
    <p:sldId id="552" r:id="rId118"/>
    <p:sldId id="553" r:id="rId119"/>
    <p:sldId id="554" r:id="rId120"/>
    <p:sldId id="555" r:id="rId121"/>
    <p:sldId id="556" r:id="rId122"/>
    <p:sldId id="557" r:id="rId123"/>
    <p:sldId id="558" r:id="rId124"/>
    <p:sldId id="559" r:id="rId125"/>
    <p:sldId id="560" r:id="rId126"/>
    <p:sldId id="561" r:id="rId127"/>
    <p:sldId id="562" r:id="rId128"/>
    <p:sldId id="563" r:id="rId129"/>
    <p:sldId id="564" r:id="rId130"/>
    <p:sldId id="565" r:id="rId131"/>
    <p:sldId id="566" r:id="rId132"/>
    <p:sldId id="567" r:id="rId133"/>
    <p:sldId id="568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76" r:id="rId142"/>
    <p:sldId id="577" r:id="rId143"/>
    <p:sldId id="578" r:id="rId144"/>
    <p:sldId id="579" r:id="rId145"/>
    <p:sldId id="580" r:id="rId146"/>
    <p:sldId id="581" r:id="rId147"/>
    <p:sldId id="582" r:id="rId148"/>
    <p:sldId id="583" r:id="rId149"/>
    <p:sldId id="584" r:id="rId150"/>
    <p:sldId id="585" r:id="rId151"/>
    <p:sldId id="586" r:id="rId152"/>
    <p:sldId id="587" r:id="rId153"/>
    <p:sldId id="588" r:id="rId154"/>
    <p:sldId id="589" r:id="rId155"/>
    <p:sldId id="590" r:id="rId156"/>
    <p:sldId id="591" r:id="rId157"/>
    <p:sldId id="592" r:id="rId158"/>
    <p:sldId id="593" r:id="rId159"/>
    <p:sldId id="594" r:id="rId160"/>
    <p:sldId id="595" r:id="rId161"/>
    <p:sldId id="596" r:id="rId162"/>
    <p:sldId id="597" r:id="rId163"/>
    <p:sldId id="598" r:id="rId164"/>
    <p:sldId id="599" r:id="rId165"/>
    <p:sldId id="600" r:id="rId166"/>
    <p:sldId id="601" r:id="rId167"/>
    <p:sldId id="602" r:id="rId168"/>
    <p:sldId id="603" r:id="rId169"/>
    <p:sldId id="604" r:id="rId170"/>
    <p:sldId id="605" r:id="rId171"/>
    <p:sldId id="606" r:id="rId172"/>
    <p:sldId id="607" r:id="rId173"/>
    <p:sldId id="608" r:id="rId174"/>
    <p:sldId id="609" r:id="rId175"/>
    <p:sldId id="610" r:id="rId176"/>
    <p:sldId id="611" r:id="rId177"/>
    <p:sldId id="612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  <p14:sldId id="446"/>
            <p14:sldId id="532"/>
          </p14:sldIdLst>
        </p14:section>
        <p14:section name="Chapitre 1" id="{65C585D5-0659-4508-9AAA-B4D7EA18C35A}">
          <p14:sldIdLst>
            <p14:sldId id="355"/>
            <p14:sldId id="438"/>
            <p14:sldId id="447"/>
            <p14:sldId id="533"/>
            <p14:sldId id="534"/>
            <p14:sldId id="535"/>
          </p14:sldIdLst>
        </p14:section>
        <p14:section name="Chapitre 2" id="{316A208C-C7C7-431A-8AD1-14087673C54F}">
          <p14:sldIdLst>
            <p14:sldId id="389"/>
            <p14:sldId id="390"/>
            <p14:sldId id="391"/>
            <p14:sldId id="536"/>
          </p14:sldIdLst>
        </p14:section>
        <p14:section name="Chapitre 3" id="{4740D1B5-07AF-4397-98A8-8CB6F5A596AA}">
          <p14:sldIdLst>
            <p14:sldId id="359"/>
            <p14:sldId id="360"/>
            <p14:sldId id="361"/>
          </p14:sldIdLst>
        </p14:section>
        <p14:section name="Chapitre 4" id="{59F49C05-562D-4668-88BD-B90CCDFFD4A5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hapitre 5" id="{58181A47-9F59-4BB2-824F-D54B0EECBD1D}">
          <p14:sldIdLst>
            <p14:sldId id="388"/>
            <p14:sldId id="372"/>
            <p14:sldId id="374"/>
            <p14:sldId id="400"/>
            <p14:sldId id="401"/>
            <p14:sldId id="402"/>
          </p14:sldIdLst>
        </p14:section>
        <p14:section name="Chapitre 6" id="{9AA9D30C-F632-4850-9F5D-1D3EDDE9D214}">
          <p14:sldIdLst>
            <p14:sldId id="376"/>
            <p14:sldId id="377"/>
            <p14:sldId id="378"/>
            <p14:sldId id="379"/>
            <p14:sldId id="380"/>
            <p14:sldId id="537"/>
          </p14:sldIdLst>
        </p14:section>
        <p14:section name="Chapitre 7" id="{40C3E2B8-4C44-4E89-9E15-D2C6B5279D11}">
          <p14:sldIdLst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Chapitre 8" id="{ECA1DED6-5E22-4F8E-A1C8-BFBFAF0BA005}">
          <p14:sldIdLst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Chapitre 9" id="{44E80385-DAB9-4250-9109-EFB59219E190}">
          <p14:sldIdLst>
            <p14:sldId id="466"/>
            <p14:sldId id="467"/>
            <p14:sldId id="468"/>
          </p14:sldIdLst>
        </p14:section>
        <p14:section name="Chapitre 10" id="{5B5CACDC-3401-44AC-B2B3-199FD6CE0DF3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hapitre 11" id="{F8242CBC-54F0-4D8F-9EAE-79DA99070697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hapitre 12" id="{F2E5AB36-7803-445A-9445-930A9647443B}">
          <p14:sldIdLst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13" id="{F50B625B-24B9-46C8-A566-D1A1C79CAD59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Chapitre 14" id="{C3EA3CDD-93A8-4CEB-AEB0-7C299AAA8DDC}">
          <p14:sldIdLst>
            <p14:sldId id="502"/>
            <p14:sldId id="503"/>
            <p14:sldId id="504"/>
            <p14:sldId id="505"/>
            <p14:sldId id="506"/>
            <p14:sldId id="538"/>
          </p14:sldIdLst>
        </p14:section>
        <p14:section name="Chapitre 15" id="{26870D2B-AEC6-438C-A30E-4DB133777DC8}">
          <p14:sldIdLst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Chapitre 16" id="{0560E264-0D77-42AE-A411-45AE6ADC3B5F}">
          <p14:sldIdLst>
            <p14:sldId id="513"/>
            <p14:sldId id="514"/>
            <p14:sldId id="515"/>
            <p14:sldId id="516"/>
            <p14:sldId id="517"/>
            <p14:sldId id="539"/>
          </p14:sldIdLst>
        </p14:section>
        <p14:section name="Chapitre 17" id="{2288E2B6-240D-4EC7-85E9-C14FE15838FB}">
          <p14:sldIdLst>
            <p14:sldId id="518"/>
            <p14:sldId id="519"/>
            <p14:sldId id="520"/>
          </p14:sldIdLst>
        </p14:section>
        <p14:section name="Chapitre 18" id="{275AD44B-23A7-4F45-8A8F-1B6BF7392C2E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hapitre 19" id="{381815C2-AEB1-4DF3-8CDD-F3E87D443B59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hapitre 20" id="{0953FF15-58D5-4AD7-A986-199D26C34537}">
          <p14:sldIdLst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hapitre 21" id="{FA84949C-C033-476D-8A83-B07B0B2FA209}">
          <p14:sldIdLst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Chapitre 22" id="{FC7583B5-9E78-4E85-8A8A-D4A5342EA2D6}">
          <p14:sldIdLst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hapitre 23" id="{D508E5AC-1231-4951-AA7A-2F0DC9B76AD9}">
          <p14:sldIdLst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Chapitre 24" id="{066610D6-9C25-47AD-837B-C9A46201FDD0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Chapitre 25" id="{0F020C49-3F75-4F44-9C24-6E057F1C8835}">
          <p14:sldIdLst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Chapitre 26" id="{EEEB8424-4B43-4655-9416-6F171991EA74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itre 27" id="{3E0FBB94-C4B1-4978-879F-19092999B0F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hapitre 28" id="{D7B3BAB3-A441-4C58-953F-4C6E32EDBB83}">
          <p14:sldIdLst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Chapitre 29" id="{152E06BC-9F27-47A8-9631-049A37A20841}">
          <p14:sldIdLst>
            <p14:sldId id="600"/>
            <p14:sldId id="601"/>
            <p14:sldId id="602"/>
            <p14:sldId id="603"/>
            <p14:sldId id="604"/>
          </p14:sldIdLst>
        </p14:section>
        <p14:section name="Chapitre 30" id="{5585812E-8C9B-49B6-BEED-60434E9CED9F}">
          <p14:sldIdLst>
            <p14:sldId id="605"/>
            <p14:sldId id="606"/>
            <p14:sldId id="607"/>
            <p14:sldId id="608"/>
            <p14:sldId id="609"/>
          </p14:sldIdLst>
        </p14:section>
        <p14:section name="Chapitre 31" id="{D7A9F941-B34B-4935-95FD-2057706A3AE4}">
          <p14:sldIdLst>
            <p14:sldId id="610"/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3AB16-4E82-2FB6-0C7C-09E75F3442E2}" v="21" dt="2024-12-30T08:28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GAY" userId="S::mathieu.gay@ecole-isitech.fr::f319ccc3-7693-4699-a65b-7443e57c72fd" providerId="AD" clId="Web-{B373AB16-4E82-2FB6-0C7C-09E75F3442E2}"/>
    <pc:docChg chg="modSld">
      <pc:chgData name="Mathieu GAY" userId="S::mathieu.gay@ecole-isitech.fr::f319ccc3-7693-4699-a65b-7443e57c72fd" providerId="AD" clId="Web-{B373AB16-4E82-2FB6-0C7C-09E75F3442E2}" dt="2024-12-30T08:28:05.997" v="20" actId="20577"/>
      <pc:docMkLst>
        <pc:docMk/>
      </pc:docMkLst>
      <pc:sldChg chg="modSp">
        <pc:chgData name="Mathieu GAY" userId="S::mathieu.gay@ecole-isitech.fr::f319ccc3-7693-4699-a65b-7443e57c72fd" providerId="AD" clId="Web-{B373AB16-4E82-2FB6-0C7C-09E75F3442E2}" dt="2024-12-30T08:28:05.997" v="20" actId="20577"/>
        <pc:sldMkLst>
          <pc:docMk/>
          <pc:sldMk cId="3430679035" sldId="438"/>
        </pc:sldMkLst>
        <pc:spChg chg="mod">
          <ac:chgData name="Mathieu GAY" userId="S::mathieu.gay@ecole-isitech.fr::f319ccc3-7693-4699-a65b-7443e57c72fd" providerId="AD" clId="Web-{B373AB16-4E82-2FB6-0C7C-09E75F3442E2}" dt="2024-12-30T08:28:05.997" v="20" actId="20577"/>
          <ac:spMkLst>
            <pc:docMk/>
            <pc:sldMk cId="3430679035" sldId="438"/>
            <ac:spMk id="3" creationId="{3CAA9AEC-590A-0135-3661-C6BD0685CE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Introduction aux patterns de conception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/>
      <dgm:spPr/>
      <dgm:t>
        <a:bodyPr/>
        <a:lstStyle/>
        <a:p>
          <a:r>
            <a:rPr lang="fr-FR"/>
            <a:t>Chapitre 2 Une étude de cas : la vente en ligne de véhicules</a:t>
          </a:r>
          <a:endParaRPr lang="en-US"/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13E7CA7B-D5A5-4240-8435-D7D7B6911AB8}">
      <dgm:prSet/>
      <dgm:spPr/>
      <dgm:t>
        <a:bodyPr/>
        <a:lstStyle/>
        <a:p>
          <a:r>
            <a:rPr lang="fr-FR"/>
            <a:t>Chapitre 3 Introduction aux patterns de construction</a:t>
          </a:r>
          <a:endParaRPr lang="en-US"/>
        </a:p>
      </dgm:t>
    </dgm:pt>
    <dgm:pt modelId="{F8D2CC61-5C23-4DB8-982C-F3C24F066831}" type="parTrans" cxnId="{035587C8-1B51-48B2-863A-158914FB75DA}">
      <dgm:prSet/>
      <dgm:spPr/>
      <dgm:t>
        <a:bodyPr/>
        <a:lstStyle/>
        <a:p>
          <a:endParaRPr lang="fr-FR"/>
        </a:p>
      </dgm:t>
    </dgm:pt>
    <dgm:pt modelId="{4C7B9B84-C540-41F3-B8D9-F872C6D85273}" type="sibTrans" cxnId="{035587C8-1B51-48B2-863A-158914FB75DA}">
      <dgm:prSet/>
      <dgm:spPr/>
      <dgm:t>
        <a:bodyPr/>
        <a:lstStyle/>
        <a:p>
          <a:endParaRPr lang="fr-FR"/>
        </a:p>
      </dgm:t>
    </dgm:pt>
    <dgm:pt modelId="{AADE21D6-3340-43C4-9525-FFE6AB4036AF}">
      <dgm:prSet/>
      <dgm:spPr/>
      <dgm:t>
        <a:bodyPr/>
        <a:lstStyle/>
        <a:p>
          <a:r>
            <a:rPr lang="fr-FR"/>
            <a:t>Chapitre 4 Le pattern Abstract </a:t>
          </a:r>
          <a:r>
            <a:rPr lang="fr-FR" err="1"/>
            <a:t>Factory</a:t>
          </a:r>
          <a:endParaRPr lang="en-US"/>
        </a:p>
      </dgm:t>
    </dgm:pt>
    <dgm:pt modelId="{3C904419-3C68-4AD5-AC6B-8E92FF9011F8}" type="parTrans" cxnId="{F0B52977-C88D-4155-833E-488F7DAC4A49}">
      <dgm:prSet/>
      <dgm:spPr/>
      <dgm:t>
        <a:bodyPr/>
        <a:lstStyle/>
        <a:p>
          <a:endParaRPr lang="fr-FR"/>
        </a:p>
      </dgm:t>
    </dgm:pt>
    <dgm:pt modelId="{6746472D-1C72-40D3-B6C4-B5F290ED9310}" type="sibTrans" cxnId="{F0B52977-C88D-4155-833E-488F7DAC4A49}">
      <dgm:prSet/>
      <dgm:spPr/>
      <dgm:t>
        <a:bodyPr/>
        <a:lstStyle/>
        <a:p>
          <a:endParaRPr lang="fr-FR"/>
        </a:p>
      </dgm:t>
    </dgm:pt>
    <dgm:pt modelId="{75773009-E2E2-45AA-A9C1-CA016336C300}">
      <dgm:prSet/>
      <dgm:spPr/>
      <dgm:t>
        <a:bodyPr/>
        <a:lstStyle/>
        <a:p>
          <a:r>
            <a:rPr lang="fr-FR"/>
            <a:t>Chapitre 6 Le pattern </a:t>
          </a:r>
          <a:r>
            <a:rPr lang="fr-FR" err="1"/>
            <a:t>Factory</a:t>
          </a:r>
          <a:r>
            <a:rPr lang="fr-FR"/>
            <a:t> Method</a:t>
          </a:r>
          <a:endParaRPr lang="en-US"/>
        </a:p>
      </dgm:t>
    </dgm:pt>
    <dgm:pt modelId="{82D33CC9-1252-4DC6-B075-CC8BA81D83B3}" type="parTrans" cxnId="{47F4F70E-9727-4663-ACED-6CAD1B4AC4B0}">
      <dgm:prSet/>
      <dgm:spPr/>
      <dgm:t>
        <a:bodyPr/>
        <a:lstStyle/>
        <a:p>
          <a:endParaRPr lang="fr-FR"/>
        </a:p>
      </dgm:t>
    </dgm:pt>
    <dgm:pt modelId="{E909B2C1-7735-4722-9406-D44D58B16E96}" type="sibTrans" cxnId="{47F4F70E-9727-4663-ACED-6CAD1B4AC4B0}">
      <dgm:prSet/>
      <dgm:spPr/>
      <dgm:t>
        <a:bodyPr/>
        <a:lstStyle/>
        <a:p>
          <a:endParaRPr lang="fr-FR"/>
        </a:p>
      </dgm:t>
    </dgm:pt>
    <dgm:pt modelId="{9D4E7718-C69C-477A-ACC5-10C0F5E8DE59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7 </a:t>
          </a:r>
          <a:r>
            <a:rPr lang="fr-FR"/>
            <a:t>Le pattern Prototype</a:t>
          </a:r>
          <a:endParaRPr lang="en-US"/>
        </a:p>
      </dgm:t>
    </dgm:pt>
    <dgm:pt modelId="{04C4367C-8D01-485F-BEB4-F1D165C7965F}" type="parTrans" cxnId="{3187DE55-FB18-4E36-8CA2-7061A8C69F46}">
      <dgm:prSet/>
      <dgm:spPr/>
      <dgm:t>
        <a:bodyPr/>
        <a:lstStyle/>
        <a:p>
          <a:endParaRPr lang="fr-FR"/>
        </a:p>
      </dgm:t>
    </dgm:pt>
    <dgm:pt modelId="{3E7698AF-787B-4C32-BB0F-FFFFB5E4A6B9}" type="sibTrans" cxnId="{3187DE55-FB18-4E36-8CA2-7061A8C69F46}">
      <dgm:prSet/>
      <dgm:spPr/>
      <dgm:t>
        <a:bodyPr/>
        <a:lstStyle/>
        <a:p>
          <a:endParaRPr lang="fr-FR"/>
        </a:p>
      </dgm:t>
    </dgm:pt>
    <dgm:pt modelId="{C173E789-6851-42EF-9D7B-5732D1C412C1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8 </a:t>
          </a:r>
          <a:r>
            <a:rPr lang="fr-FR"/>
            <a:t>Le pattern Singleton</a:t>
          </a:r>
          <a:endParaRPr lang="en-US"/>
        </a:p>
      </dgm:t>
    </dgm:pt>
    <dgm:pt modelId="{B052EE31-A33D-4367-A171-BD3E354E3C8C}" type="parTrans" cxnId="{D9D04D72-E7C0-4420-82D9-AF50A5BCB9D4}">
      <dgm:prSet/>
      <dgm:spPr/>
      <dgm:t>
        <a:bodyPr/>
        <a:lstStyle/>
        <a:p>
          <a:endParaRPr lang="fr-FR"/>
        </a:p>
      </dgm:t>
    </dgm:pt>
    <dgm:pt modelId="{6206685C-872B-40F7-8E88-FEE3FF466B7C}" type="sibTrans" cxnId="{D9D04D72-E7C0-4420-82D9-AF50A5BCB9D4}">
      <dgm:prSet/>
      <dgm:spPr/>
      <dgm:t>
        <a:bodyPr/>
        <a:lstStyle/>
        <a:p>
          <a:endParaRPr lang="fr-FR"/>
        </a:p>
      </dgm:t>
    </dgm:pt>
    <dgm:pt modelId="{77ECB154-910D-4012-A769-4ACFEA1D0EEF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9 </a:t>
          </a:r>
          <a:r>
            <a:rPr lang="fr-FR"/>
            <a:t>Introduction aux patterns de structuration</a:t>
          </a:r>
          <a:endParaRPr lang="en-US"/>
        </a:p>
      </dgm:t>
    </dgm:pt>
    <dgm:pt modelId="{7EEFF9D5-4FC6-45CE-8236-228F2EEEF697}" type="parTrans" cxnId="{F116CEF1-8699-4576-A264-3619B93DD8E1}">
      <dgm:prSet/>
      <dgm:spPr/>
      <dgm:t>
        <a:bodyPr/>
        <a:lstStyle/>
        <a:p>
          <a:endParaRPr lang="fr-FR"/>
        </a:p>
      </dgm:t>
    </dgm:pt>
    <dgm:pt modelId="{4C063D16-F4C3-4C68-92AC-A131F18AB531}" type="sibTrans" cxnId="{F116CEF1-8699-4576-A264-3619B93DD8E1}">
      <dgm:prSet/>
      <dgm:spPr/>
      <dgm:t>
        <a:bodyPr/>
        <a:lstStyle/>
        <a:p>
          <a:endParaRPr lang="fr-FR"/>
        </a:p>
      </dgm:t>
    </dgm:pt>
    <dgm:pt modelId="{FBFF71B6-DC50-446C-9967-F562E3B1FCD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10 </a:t>
          </a:r>
          <a:r>
            <a:rPr lang="fr-FR"/>
            <a:t>Le pattern Adapter</a:t>
          </a:r>
          <a:endParaRPr lang="en-US"/>
        </a:p>
      </dgm:t>
    </dgm:pt>
    <dgm:pt modelId="{5B947B8A-75FD-43CC-A7B6-6EBA4A8D991E}" type="parTrans" cxnId="{01E7C40E-D5E1-427F-85D3-94AC15AC6308}">
      <dgm:prSet/>
      <dgm:spPr/>
      <dgm:t>
        <a:bodyPr/>
        <a:lstStyle/>
        <a:p>
          <a:endParaRPr lang="fr-FR"/>
        </a:p>
      </dgm:t>
    </dgm:pt>
    <dgm:pt modelId="{072BDFC9-219D-4216-8537-FE9F8C404A4A}" type="sibTrans" cxnId="{01E7C40E-D5E1-427F-85D3-94AC15AC6308}">
      <dgm:prSet/>
      <dgm:spPr/>
      <dgm:t>
        <a:bodyPr/>
        <a:lstStyle/>
        <a:p>
          <a:endParaRPr lang="fr-FR"/>
        </a:p>
      </dgm:t>
    </dgm:pt>
    <dgm:pt modelId="{9DFA5642-F6AC-4ADA-A16C-667A822790F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5 </a:t>
          </a:r>
          <a:r>
            <a:rPr lang="fr-FR"/>
            <a:t>Le pattern Builder</a:t>
          </a:r>
          <a:endParaRPr lang="en-US"/>
        </a:p>
      </dgm:t>
    </dgm:pt>
    <dgm:pt modelId="{754A95FC-47FD-4C5E-B567-7E7935A43851}" type="parTrans" cxnId="{752B085D-00AA-426B-A5CE-E5D1B35F57AC}">
      <dgm:prSet/>
      <dgm:spPr/>
    </dgm:pt>
    <dgm:pt modelId="{31B4574B-40EF-4245-91D1-C9B646518801}" type="sibTrans" cxnId="{752B085D-00AA-426B-A5CE-E5D1B35F57AC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F7EB8B58-3789-42C7-8E97-A5DBC101A12C}" type="pres">
      <dgm:prSet presAssocID="{13E7CA7B-D5A5-4240-8435-D7D7B6911AB8}" presName="thickLine" presStyleLbl="alignNode1" presStyleIdx="2" presStyleCnt="10"/>
      <dgm:spPr/>
    </dgm:pt>
    <dgm:pt modelId="{723BC915-DFD3-4E89-9CD3-B21114CE8456}" type="pres">
      <dgm:prSet presAssocID="{13E7CA7B-D5A5-4240-8435-D7D7B6911AB8}" presName="horz1" presStyleCnt="0"/>
      <dgm:spPr/>
    </dgm:pt>
    <dgm:pt modelId="{4494761B-51F8-4E1D-BCBD-D9BD45489172}" type="pres">
      <dgm:prSet presAssocID="{13E7CA7B-D5A5-4240-8435-D7D7B6911AB8}" presName="tx1" presStyleLbl="revTx" presStyleIdx="2" presStyleCnt="10"/>
      <dgm:spPr/>
    </dgm:pt>
    <dgm:pt modelId="{7DA2C199-89A5-47DF-8B8F-1898B57CF651}" type="pres">
      <dgm:prSet presAssocID="{13E7CA7B-D5A5-4240-8435-D7D7B6911AB8}" presName="vert1" presStyleCnt="0"/>
      <dgm:spPr/>
    </dgm:pt>
    <dgm:pt modelId="{5A3378B5-ABC3-49DC-B059-79CB5B98A5F4}" type="pres">
      <dgm:prSet presAssocID="{AADE21D6-3340-43C4-9525-FFE6AB4036AF}" presName="thickLine" presStyleLbl="alignNode1" presStyleIdx="3" presStyleCnt="10"/>
      <dgm:spPr/>
    </dgm:pt>
    <dgm:pt modelId="{B80365C4-36F9-41D8-9E01-55ACC4FB0FF4}" type="pres">
      <dgm:prSet presAssocID="{AADE21D6-3340-43C4-9525-FFE6AB4036AF}" presName="horz1" presStyleCnt="0"/>
      <dgm:spPr/>
    </dgm:pt>
    <dgm:pt modelId="{D21ABE9D-461A-4211-B63D-DAC7F97E566D}" type="pres">
      <dgm:prSet presAssocID="{AADE21D6-3340-43C4-9525-FFE6AB4036AF}" presName="tx1" presStyleLbl="revTx" presStyleIdx="3" presStyleCnt="10"/>
      <dgm:spPr/>
    </dgm:pt>
    <dgm:pt modelId="{EEA1F44E-4507-49BE-AEFF-A972B2886C9D}" type="pres">
      <dgm:prSet presAssocID="{AADE21D6-3340-43C4-9525-FFE6AB4036AF}" presName="vert1" presStyleCnt="0"/>
      <dgm:spPr/>
    </dgm:pt>
    <dgm:pt modelId="{437F8D9C-AA53-4093-AD9C-9A254C06E9E7}" type="pres">
      <dgm:prSet presAssocID="{9DFA5642-F6AC-4ADA-A16C-667A822790F7}" presName="thickLine" presStyleLbl="alignNode1" presStyleIdx="4" presStyleCnt="10"/>
      <dgm:spPr/>
    </dgm:pt>
    <dgm:pt modelId="{3E6D81ED-143E-4D7F-8C8B-ADF43B5C5A44}" type="pres">
      <dgm:prSet presAssocID="{9DFA5642-F6AC-4ADA-A16C-667A822790F7}" presName="horz1" presStyleCnt="0"/>
      <dgm:spPr/>
    </dgm:pt>
    <dgm:pt modelId="{FE957452-CB37-4FB7-B986-17894108CEC7}" type="pres">
      <dgm:prSet presAssocID="{9DFA5642-F6AC-4ADA-A16C-667A822790F7}" presName="tx1" presStyleLbl="revTx" presStyleIdx="4" presStyleCnt="10"/>
      <dgm:spPr/>
    </dgm:pt>
    <dgm:pt modelId="{03E8A601-5183-46EF-AF15-7C0F823CE249}" type="pres">
      <dgm:prSet presAssocID="{9DFA5642-F6AC-4ADA-A16C-667A822790F7}" presName="vert1" presStyleCnt="0"/>
      <dgm:spPr/>
    </dgm:pt>
    <dgm:pt modelId="{496CC0D8-E0F5-41A2-BF62-FD89EF8D73FE}" type="pres">
      <dgm:prSet presAssocID="{75773009-E2E2-45AA-A9C1-CA016336C300}" presName="thickLine" presStyleLbl="alignNode1" presStyleIdx="5" presStyleCnt="10"/>
      <dgm:spPr/>
    </dgm:pt>
    <dgm:pt modelId="{8A13843B-7491-48E7-8B19-8D087299516C}" type="pres">
      <dgm:prSet presAssocID="{75773009-E2E2-45AA-A9C1-CA016336C300}" presName="horz1" presStyleCnt="0"/>
      <dgm:spPr/>
    </dgm:pt>
    <dgm:pt modelId="{F3D61F2D-8399-4D36-B928-3064D66D56A8}" type="pres">
      <dgm:prSet presAssocID="{75773009-E2E2-45AA-A9C1-CA016336C300}" presName="tx1" presStyleLbl="revTx" presStyleIdx="5" presStyleCnt="10"/>
      <dgm:spPr/>
    </dgm:pt>
    <dgm:pt modelId="{5EC2A09E-EDEB-4B52-9A16-E9B18999694A}" type="pres">
      <dgm:prSet presAssocID="{75773009-E2E2-45AA-A9C1-CA016336C300}" presName="vert1" presStyleCnt="0"/>
      <dgm:spPr/>
    </dgm:pt>
    <dgm:pt modelId="{380057CF-3E27-46C1-8D20-96881A1C6401}" type="pres">
      <dgm:prSet presAssocID="{9D4E7718-C69C-477A-ACC5-10C0F5E8DE59}" presName="thickLine" presStyleLbl="alignNode1" presStyleIdx="6" presStyleCnt="10"/>
      <dgm:spPr/>
    </dgm:pt>
    <dgm:pt modelId="{09D7007A-2A9C-438D-96EF-3CBF49E4E895}" type="pres">
      <dgm:prSet presAssocID="{9D4E7718-C69C-477A-ACC5-10C0F5E8DE59}" presName="horz1" presStyleCnt="0"/>
      <dgm:spPr/>
    </dgm:pt>
    <dgm:pt modelId="{57D75BB2-6F47-4F48-BBA3-AFAD82897164}" type="pres">
      <dgm:prSet presAssocID="{9D4E7718-C69C-477A-ACC5-10C0F5E8DE59}" presName="tx1" presStyleLbl="revTx" presStyleIdx="6" presStyleCnt="10"/>
      <dgm:spPr/>
    </dgm:pt>
    <dgm:pt modelId="{3ABB82A9-BF49-4033-9F73-034D0132AAEC}" type="pres">
      <dgm:prSet presAssocID="{9D4E7718-C69C-477A-ACC5-10C0F5E8DE59}" presName="vert1" presStyleCnt="0"/>
      <dgm:spPr/>
    </dgm:pt>
    <dgm:pt modelId="{F50DE610-A93A-41DD-85E4-83F56D458FD3}" type="pres">
      <dgm:prSet presAssocID="{C173E789-6851-42EF-9D7B-5732D1C412C1}" presName="thickLine" presStyleLbl="alignNode1" presStyleIdx="7" presStyleCnt="10"/>
      <dgm:spPr/>
    </dgm:pt>
    <dgm:pt modelId="{20C8E071-C4F9-4C01-8FEF-17A334B4F403}" type="pres">
      <dgm:prSet presAssocID="{C173E789-6851-42EF-9D7B-5732D1C412C1}" presName="horz1" presStyleCnt="0"/>
      <dgm:spPr/>
    </dgm:pt>
    <dgm:pt modelId="{9B661B54-52AF-47BB-9529-89757206ED09}" type="pres">
      <dgm:prSet presAssocID="{C173E789-6851-42EF-9D7B-5732D1C412C1}" presName="tx1" presStyleLbl="revTx" presStyleIdx="7" presStyleCnt="10"/>
      <dgm:spPr/>
    </dgm:pt>
    <dgm:pt modelId="{14911859-9A0F-475B-BF61-2B8B5E33983B}" type="pres">
      <dgm:prSet presAssocID="{C173E789-6851-42EF-9D7B-5732D1C412C1}" presName="vert1" presStyleCnt="0"/>
      <dgm:spPr/>
    </dgm:pt>
    <dgm:pt modelId="{2F9BC57E-04AB-4478-8486-3F02B8522D6A}" type="pres">
      <dgm:prSet presAssocID="{77ECB154-910D-4012-A769-4ACFEA1D0EEF}" presName="thickLine" presStyleLbl="alignNode1" presStyleIdx="8" presStyleCnt="10"/>
      <dgm:spPr/>
    </dgm:pt>
    <dgm:pt modelId="{5707D576-DB3D-463C-8480-8AC41D0D9710}" type="pres">
      <dgm:prSet presAssocID="{77ECB154-910D-4012-A769-4ACFEA1D0EEF}" presName="horz1" presStyleCnt="0"/>
      <dgm:spPr/>
    </dgm:pt>
    <dgm:pt modelId="{4A242930-C805-4CEC-87D0-DE2A4B120023}" type="pres">
      <dgm:prSet presAssocID="{77ECB154-910D-4012-A769-4ACFEA1D0EEF}" presName="tx1" presStyleLbl="revTx" presStyleIdx="8" presStyleCnt="10"/>
      <dgm:spPr/>
    </dgm:pt>
    <dgm:pt modelId="{0631025E-A201-428D-9BDC-DCCFAB10EF11}" type="pres">
      <dgm:prSet presAssocID="{77ECB154-910D-4012-A769-4ACFEA1D0EEF}" presName="vert1" presStyleCnt="0"/>
      <dgm:spPr/>
    </dgm:pt>
    <dgm:pt modelId="{FBCE3240-1301-4383-A91A-595674868DAB}" type="pres">
      <dgm:prSet presAssocID="{FBFF71B6-DC50-446C-9967-F562E3B1FCD7}" presName="thickLine" presStyleLbl="alignNode1" presStyleIdx="9" presStyleCnt="10"/>
      <dgm:spPr/>
    </dgm:pt>
    <dgm:pt modelId="{5AB6D5D5-8DB6-4B81-A4B0-CFAADA5B725E}" type="pres">
      <dgm:prSet presAssocID="{FBFF71B6-DC50-446C-9967-F562E3B1FCD7}" presName="horz1" presStyleCnt="0"/>
      <dgm:spPr/>
    </dgm:pt>
    <dgm:pt modelId="{493CFC5D-08FF-49AE-95B6-256CB93B5E06}" type="pres">
      <dgm:prSet presAssocID="{FBFF71B6-DC50-446C-9967-F562E3B1FCD7}" presName="tx1" presStyleLbl="revTx" presStyleIdx="9" presStyleCnt="10"/>
      <dgm:spPr/>
    </dgm:pt>
    <dgm:pt modelId="{CA3B8D7A-C5AC-4631-BDD7-347AB6D2BEBC}" type="pres">
      <dgm:prSet presAssocID="{FBFF71B6-DC50-446C-9967-F562E3B1FCD7}" presName="vert1" presStyleCnt="0"/>
      <dgm:spPr/>
    </dgm:pt>
  </dgm:ptLst>
  <dgm:cxnLst>
    <dgm:cxn modelId="{1F033D08-43DE-4BE2-960E-97AEC359F27E}" type="presOf" srcId="{C173E789-6851-42EF-9D7B-5732D1C412C1}" destId="{9B661B54-52AF-47BB-9529-89757206ED09}" srcOrd="0" destOrd="0" presId="urn:microsoft.com/office/officeart/2008/layout/LinedList"/>
    <dgm:cxn modelId="{01E7C40E-D5E1-427F-85D3-94AC15AC6308}" srcId="{E5B6C62B-81E8-463D-9B1C-741416C9BAC5}" destId="{FBFF71B6-DC50-446C-9967-F562E3B1FCD7}" srcOrd="9" destOrd="0" parTransId="{5B947B8A-75FD-43CC-A7B6-6EBA4A8D991E}" sibTransId="{072BDFC9-219D-4216-8537-FE9F8C404A4A}"/>
    <dgm:cxn modelId="{47F4F70E-9727-4663-ACED-6CAD1B4AC4B0}" srcId="{E5B6C62B-81E8-463D-9B1C-741416C9BAC5}" destId="{75773009-E2E2-45AA-A9C1-CA016336C300}" srcOrd="5" destOrd="0" parTransId="{82D33CC9-1252-4DC6-B075-CC8BA81D83B3}" sibTransId="{E909B2C1-7735-4722-9406-D44D58B16E96}"/>
    <dgm:cxn modelId="{0640AF3E-CB0B-46A4-B744-35101FD056A8}" type="presOf" srcId="{FBFF71B6-DC50-446C-9967-F562E3B1FCD7}" destId="{493CFC5D-08FF-49AE-95B6-256CB93B5E06}" srcOrd="0" destOrd="0" presId="urn:microsoft.com/office/officeart/2008/layout/LinedList"/>
    <dgm:cxn modelId="{752B085D-00AA-426B-A5CE-E5D1B35F57AC}" srcId="{E5B6C62B-81E8-463D-9B1C-741416C9BAC5}" destId="{9DFA5642-F6AC-4ADA-A16C-667A822790F7}" srcOrd="4" destOrd="0" parTransId="{754A95FC-47FD-4C5E-B567-7E7935A43851}" sibTransId="{31B4574B-40EF-4245-91D1-C9B646518801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D9D04D72-E7C0-4420-82D9-AF50A5BCB9D4}" srcId="{E5B6C62B-81E8-463D-9B1C-741416C9BAC5}" destId="{C173E789-6851-42EF-9D7B-5732D1C412C1}" srcOrd="7" destOrd="0" parTransId="{B052EE31-A33D-4367-A171-BD3E354E3C8C}" sibTransId="{6206685C-872B-40F7-8E88-FEE3FF466B7C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3187DE55-FB18-4E36-8CA2-7061A8C69F46}" srcId="{E5B6C62B-81E8-463D-9B1C-741416C9BAC5}" destId="{9D4E7718-C69C-477A-ACC5-10C0F5E8DE59}" srcOrd="6" destOrd="0" parTransId="{04C4367C-8D01-485F-BEB4-F1D165C7965F}" sibTransId="{3E7698AF-787B-4C32-BB0F-FFFFB5E4A6B9}"/>
    <dgm:cxn modelId="{F0B52977-C88D-4155-833E-488F7DAC4A49}" srcId="{E5B6C62B-81E8-463D-9B1C-741416C9BAC5}" destId="{AADE21D6-3340-43C4-9525-FFE6AB4036AF}" srcOrd="3" destOrd="0" parTransId="{3C904419-3C68-4AD5-AC6B-8E92FF9011F8}" sibTransId="{6746472D-1C72-40D3-B6C4-B5F290ED9310}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C48A088F-4D0A-4A93-A7CC-4FE33CC85017}" type="presOf" srcId="{75773009-E2E2-45AA-A9C1-CA016336C300}" destId="{F3D61F2D-8399-4D36-B928-3064D66D56A8}" srcOrd="0" destOrd="0" presId="urn:microsoft.com/office/officeart/2008/layout/LinedList"/>
    <dgm:cxn modelId="{765B7DA9-2091-4AB7-B4F3-E5362F1F118A}" type="presOf" srcId="{9D4E7718-C69C-477A-ACC5-10C0F5E8DE59}" destId="{57D75BB2-6F47-4F48-BBA3-AFAD82897164}" srcOrd="0" destOrd="0" presId="urn:microsoft.com/office/officeart/2008/layout/LinedList"/>
    <dgm:cxn modelId="{1A09F7AC-8D72-4E37-8324-A1290D3C42FB}" type="presOf" srcId="{13E7CA7B-D5A5-4240-8435-D7D7B6911AB8}" destId="{4494761B-51F8-4E1D-BCBD-D9BD45489172}" srcOrd="0" destOrd="0" presId="urn:microsoft.com/office/officeart/2008/layout/LinedList"/>
    <dgm:cxn modelId="{035587C8-1B51-48B2-863A-158914FB75DA}" srcId="{E5B6C62B-81E8-463D-9B1C-741416C9BAC5}" destId="{13E7CA7B-D5A5-4240-8435-D7D7B6911AB8}" srcOrd="2" destOrd="0" parTransId="{F8D2CC61-5C23-4DB8-982C-F3C24F066831}" sibTransId="{4C7B9B84-C540-41F3-B8D9-F872C6D85273}"/>
    <dgm:cxn modelId="{C58C71D9-2195-41F7-89A6-0B3F5CD881B5}" type="presOf" srcId="{9DFA5642-F6AC-4ADA-A16C-667A822790F7}" destId="{FE957452-CB37-4FB7-B986-17894108CEC7}" srcOrd="0" destOrd="0" presId="urn:microsoft.com/office/officeart/2008/layout/LinedList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F116CEF1-8699-4576-A264-3619B93DD8E1}" srcId="{E5B6C62B-81E8-463D-9B1C-741416C9BAC5}" destId="{77ECB154-910D-4012-A769-4ACFEA1D0EEF}" srcOrd="8" destOrd="0" parTransId="{7EEFF9D5-4FC6-45CE-8236-228F2EEEF697}" sibTransId="{4C063D16-F4C3-4C68-92AC-A131F18AB531}"/>
    <dgm:cxn modelId="{39F4D3F1-D52E-496D-8A5F-9BD1C98417D4}" type="presOf" srcId="{AADE21D6-3340-43C4-9525-FFE6AB4036AF}" destId="{D21ABE9D-461A-4211-B63D-DAC7F97E566D}" srcOrd="0" destOrd="0" presId="urn:microsoft.com/office/officeart/2008/layout/LinedList"/>
    <dgm:cxn modelId="{2DF4CBF3-C299-4398-98EA-FFCA277DA662}" type="presOf" srcId="{77ECB154-910D-4012-A769-4ACFEA1D0EEF}" destId="{4A242930-C805-4CEC-87D0-DE2A4B120023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776150D5-5389-4454-863C-81E233833792}" type="presParOf" srcId="{02956F8B-8164-EB41-8AB9-AF6266033E2D}" destId="{F7EB8B58-3789-42C7-8E97-A5DBC101A12C}" srcOrd="4" destOrd="0" presId="urn:microsoft.com/office/officeart/2008/layout/LinedList"/>
    <dgm:cxn modelId="{FCD9C783-70C8-49CB-8AD3-7E55021B8D92}" type="presParOf" srcId="{02956F8B-8164-EB41-8AB9-AF6266033E2D}" destId="{723BC915-DFD3-4E89-9CD3-B21114CE8456}" srcOrd="5" destOrd="0" presId="urn:microsoft.com/office/officeart/2008/layout/LinedList"/>
    <dgm:cxn modelId="{816C5379-24D4-451F-AC02-783AAEF1FF0F}" type="presParOf" srcId="{723BC915-DFD3-4E89-9CD3-B21114CE8456}" destId="{4494761B-51F8-4E1D-BCBD-D9BD45489172}" srcOrd="0" destOrd="0" presId="urn:microsoft.com/office/officeart/2008/layout/LinedList"/>
    <dgm:cxn modelId="{33AF516B-4A26-4330-8F9C-6E604EB4181F}" type="presParOf" srcId="{723BC915-DFD3-4E89-9CD3-B21114CE8456}" destId="{7DA2C199-89A5-47DF-8B8F-1898B57CF651}" srcOrd="1" destOrd="0" presId="urn:microsoft.com/office/officeart/2008/layout/LinedList"/>
    <dgm:cxn modelId="{74423039-3826-4269-89FD-AE2050EED44E}" type="presParOf" srcId="{02956F8B-8164-EB41-8AB9-AF6266033E2D}" destId="{5A3378B5-ABC3-49DC-B059-79CB5B98A5F4}" srcOrd="6" destOrd="0" presId="urn:microsoft.com/office/officeart/2008/layout/LinedList"/>
    <dgm:cxn modelId="{67EDC3E9-F5B9-45C7-B81D-086B3E0A5DD3}" type="presParOf" srcId="{02956F8B-8164-EB41-8AB9-AF6266033E2D}" destId="{B80365C4-36F9-41D8-9E01-55ACC4FB0FF4}" srcOrd="7" destOrd="0" presId="urn:microsoft.com/office/officeart/2008/layout/LinedList"/>
    <dgm:cxn modelId="{1F73B74B-CE6C-4927-A306-5B60EBD0438E}" type="presParOf" srcId="{B80365C4-36F9-41D8-9E01-55ACC4FB0FF4}" destId="{D21ABE9D-461A-4211-B63D-DAC7F97E566D}" srcOrd="0" destOrd="0" presId="urn:microsoft.com/office/officeart/2008/layout/LinedList"/>
    <dgm:cxn modelId="{2593A748-A060-4F46-BFF3-303EFC5EC2E8}" type="presParOf" srcId="{B80365C4-36F9-41D8-9E01-55ACC4FB0FF4}" destId="{EEA1F44E-4507-49BE-AEFF-A972B2886C9D}" srcOrd="1" destOrd="0" presId="urn:microsoft.com/office/officeart/2008/layout/LinedList"/>
    <dgm:cxn modelId="{258D47AA-6D6B-4BF5-8856-8CCB946A57BB}" type="presParOf" srcId="{02956F8B-8164-EB41-8AB9-AF6266033E2D}" destId="{437F8D9C-AA53-4093-AD9C-9A254C06E9E7}" srcOrd="8" destOrd="0" presId="urn:microsoft.com/office/officeart/2008/layout/LinedList"/>
    <dgm:cxn modelId="{43DC111B-5590-4CA0-9E47-AAF2FE149708}" type="presParOf" srcId="{02956F8B-8164-EB41-8AB9-AF6266033E2D}" destId="{3E6D81ED-143E-4D7F-8C8B-ADF43B5C5A44}" srcOrd="9" destOrd="0" presId="urn:microsoft.com/office/officeart/2008/layout/LinedList"/>
    <dgm:cxn modelId="{2FE3C89B-9DC5-44DF-8301-9CE32C829976}" type="presParOf" srcId="{3E6D81ED-143E-4D7F-8C8B-ADF43B5C5A44}" destId="{FE957452-CB37-4FB7-B986-17894108CEC7}" srcOrd="0" destOrd="0" presId="urn:microsoft.com/office/officeart/2008/layout/LinedList"/>
    <dgm:cxn modelId="{167F19F3-8D8E-47CA-8896-582944BB3224}" type="presParOf" srcId="{3E6D81ED-143E-4D7F-8C8B-ADF43B5C5A44}" destId="{03E8A601-5183-46EF-AF15-7C0F823CE249}" srcOrd="1" destOrd="0" presId="urn:microsoft.com/office/officeart/2008/layout/LinedList"/>
    <dgm:cxn modelId="{B70584DB-1337-438D-A3AA-996D76F6AB63}" type="presParOf" srcId="{02956F8B-8164-EB41-8AB9-AF6266033E2D}" destId="{496CC0D8-E0F5-41A2-BF62-FD89EF8D73FE}" srcOrd="10" destOrd="0" presId="urn:microsoft.com/office/officeart/2008/layout/LinedList"/>
    <dgm:cxn modelId="{13B9D59D-81FD-4293-B8C4-06CEA5844289}" type="presParOf" srcId="{02956F8B-8164-EB41-8AB9-AF6266033E2D}" destId="{8A13843B-7491-48E7-8B19-8D087299516C}" srcOrd="11" destOrd="0" presId="urn:microsoft.com/office/officeart/2008/layout/LinedList"/>
    <dgm:cxn modelId="{278B78AC-9915-4600-A4CA-FBF1B786D147}" type="presParOf" srcId="{8A13843B-7491-48E7-8B19-8D087299516C}" destId="{F3D61F2D-8399-4D36-B928-3064D66D56A8}" srcOrd="0" destOrd="0" presId="urn:microsoft.com/office/officeart/2008/layout/LinedList"/>
    <dgm:cxn modelId="{FD73A7BD-3C49-42E2-8513-BFD6014BF49F}" type="presParOf" srcId="{8A13843B-7491-48E7-8B19-8D087299516C}" destId="{5EC2A09E-EDEB-4B52-9A16-E9B18999694A}" srcOrd="1" destOrd="0" presId="urn:microsoft.com/office/officeart/2008/layout/LinedList"/>
    <dgm:cxn modelId="{AFB54B96-90DC-4C0B-AE5E-48E51A8905AC}" type="presParOf" srcId="{02956F8B-8164-EB41-8AB9-AF6266033E2D}" destId="{380057CF-3E27-46C1-8D20-96881A1C6401}" srcOrd="12" destOrd="0" presId="urn:microsoft.com/office/officeart/2008/layout/LinedList"/>
    <dgm:cxn modelId="{9C37203D-34B9-4469-91D3-F2261F1CFF91}" type="presParOf" srcId="{02956F8B-8164-EB41-8AB9-AF6266033E2D}" destId="{09D7007A-2A9C-438D-96EF-3CBF49E4E895}" srcOrd="13" destOrd="0" presId="urn:microsoft.com/office/officeart/2008/layout/LinedList"/>
    <dgm:cxn modelId="{C630D944-449E-45FE-BBD0-D5EC06C273B6}" type="presParOf" srcId="{09D7007A-2A9C-438D-96EF-3CBF49E4E895}" destId="{57D75BB2-6F47-4F48-BBA3-AFAD82897164}" srcOrd="0" destOrd="0" presId="urn:microsoft.com/office/officeart/2008/layout/LinedList"/>
    <dgm:cxn modelId="{39A2907B-6792-4F63-9AC7-05135C403EF7}" type="presParOf" srcId="{09D7007A-2A9C-438D-96EF-3CBF49E4E895}" destId="{3ABB82A9-BF49-4033-9F73-034D0132AAEC}" srcOrd="1" destOrd="0" presId="urn:microsoft.com/office/officeart/2008/layout/LinedList"/>
    <dgm:cxn modelId="{E4435ED8-DF3B-44A1-943B-3224CD18D211}" type="presParOf" srcId="{02956F8B-8164-EB41-8AB9-AF6266033E2D}" destId="{F50DE610-A93A-41DD-85E4-83F56D458FD3}" srcOrd="14" destOrd="0" presId="urn:microsoft.com/office/officeart/2008/layout/LinedList"/>
    <dgm:cxn modelId="{ED22B218-F76C-41A2-A3DF-5148B7F2CBE5}" type="presParOf" srcId="{02956F8B-8164-EB41-8AB9-AF6266033E2D}" destId="{20C8E071-C4F9-4C01-8FEF-17A334B4F403}" srcOrd="15" destOrd="0" presId="urn:microsoft.com/office/officeart/2008/layout/LinedList"/>
    <dgm:cxn modelId="{E026A99F-480B-483A-9C60-FA10BDE07440}" type="presParOf" srcId="{20C8E071-C4F9-4C01-8FEF-17A334B4F403}" destId="{9B661B54-52AF-47BB-9529-89757206ED09}" srcOrd="0" destOrd="0" presId="urn:microsoft.com/office/officeart/2008/layout/LinedList"/>
    <dgm:cxn modelId="{268C1960-1DD3-4817-9EF2-25BCE9967BB2}" type="presParOf" srcId="{20C8E071-C4F9-4C01-8FEF-17A334B4F403}" destId="{14911859-9A0F-475B-BF61-2B8B5E33983B}" srcOrd="1" destOrd="0" presId="urn:microsoft.com/office/officeart/2008/layout/LinedList"/>
    <dgm:cxn modelId="{D3668D05-582B-4CE1-9AE9-BA22E87ED1B6}" type="presParOf" srcId="{02956F8B-8164-EB41-8AB9-AF6266033E2D}" destId="{2F9BC57E-04AB-4478-8486-3F02B8522D6A}" srcOrd="16" destOrd="0" presId="urn:microsoft.com/office/officeart/2008/layout/LinedList"/>
    <dgm:cxn modelId="{92F57D7B-6606-4275-A3F0-F670997FF63C}" type="presParOf" srcId="{02956F8B-8164-EB41-8AB9-AF6266033E2D}" destId="{5707D576-DB3D-463C-8480-8AC41D0D9710}" srcOrd="17" destOrd="0" presId="urn:microsoft.com/office/officeart/2008/layout/LinedList"/>
    <dgm:cxn modelId="{47BA8FFC-41C1-41ED-A5A8-5C47C254CB93}" type="presParOf" srcId="{5707D576-DB3D-463C-8480-8AC41D0D9710}" destId="{4A242930-C805-4CEC-87D0-DE2A4B120023}" srcOrd="0" destOrd="0" presId="urn:microsoft.com/office/officeart/2008/layout/LinedList"/>
    <dgm:cxn modelId="{19FD20D6-0032-4256-B735-06C3ADB77B26}" type="presParOf" srcId="{5707D576-DB3D-463C-8480-8AC41D0D9710}" destId="{0631025E-A201-428D-9BDC-DCCFAB10EF11}" srcOrd="1" destOrd="0" presId="urn:microsoft.com/office/officeart/2008/layout/LinedList"/>
    <dgm:cxn modelId="{DA0C1231-26FF-4B3B-8839-8A54F3207A01}" type="presParOf" srcId="{02956F8B-8164-EB41-8AB9-AF6266033E2D}" destId="{FBCE3240-1301-4383-A91A-595674868DAB}" srcOrd="18" destOrd="0" presId="urn:microsoft.com/office/officeart/2008/layout/LinedList"/>
    <dgm:cxn modelId="{78348432-0536-4967-8BE3-A97961EF95E7}" type="presParOf" srcId="{02956F8B-8164-EB41-8AB9-AF6266033E2D}" destId="{5AB6D5D5-8DB6-4B81-A4B0-CFAADA5B725E}" srcOrd="19" destOrd="0" presId="urn:microsoft.com/office/officeart/2008/layout/LinedList"/>
    <dgm:cxn modelId="{40478CAE-4604-48FF-B565-79C7F7AD3425}" type="presParOf" srcId="{5AB6D5D5-8DB6-4B81-A4B0-CFAADA5B725E}" destId="{493CFC5D-08FF-49AE-95B6-256CB93B5E06}" srcOrd="0" destOrd="0" presId="urn:microsoft.com/office/officeart/2008/layout/LinedList"/>
    <dgm:cxn modelId="{381FE2C8-2D29-40E3-B4D6-96E6797AB205}" type="presParOf" srcId="{5AB6D5D5-8DB6-4B81-A4B0-CFAADA5B725E}" destId="{CA3B8D7A-C5AC-4631-BDD7-347AB6D2BE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A3900A66-B801-4754-A464-ACD2D60C79F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B1A8FD0-9FB4-4F33-847F-F7ABB00A212C}" type="parTrans" cxnId="{A517B54D-9BB6-475A-9ED4-D54464AE5525}">
      <dgm:prSet/>
      <dgm:spPr/>
      <dgm:t>
        <a:bodyPr/>
        <a:lstStyle/>
        <a:p>
          <a:endParaRPr lang="fr-FR"/>
        </a:p>
      </dgm:t>
    </dgm:pt>
    <dgm:pt modelId="{DC7B1D55-0053-4FFE-9ADC-5B96A36D41E8}" type="sibTrans" cxnId="{A517B54D-9BB6-475A-9ED4-D54464AE5525}">
      <dgm:prSet/>
      <dgm:spPr/>
      <dgm:t>
        <a:bodyPr/>
        <a:lstStyle/>
        <a:p>
          <a:endParaRPr lang="fr-FR"/>
        </a:p>
      </dgm:t>
    </dgm:pt>
    <dgm:pt modelId="{9386A605-C0E5-46EB-AB70-C5F1FFC3240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DD2DDB8-6905-442C-B272-CD4DFDE92AA4}" type="parTrans" cxnId="{0CB50D4D-C278-486E-9F8B-03A16D589850}">
      <dgm:prSet/>
      <dgm:spPr/>
      <dgm:t>
        <a:bodyPr/>
        <a:lstStyle/>
        <a:p>
          <a:endParaRPr lang="fr-FR"/>
        </a:p>
      </dgm:t>
    </dgm:pt>
    <dgm:pt modelId="{9E09508F-68C4-43C0-A373-293650F18E15}" type="sibTrans" cxnId="{0CB50D4D-C278-486E-9F8B-03A16D589850}">
      <dgm:prSet/>
      <dgm:spPr/>
      <dgm:t>
        <a:bodyPr/>
        <a:lstStyle/>
        <a:p>
          <a:endParaRPr lang="fr-FR"/>
        </a:p>
      </dgm:t>
    </dgm:pt>
    <dgm:pt modelId="{F37171D1-8E9B-43EF-9555-B164A827EBEE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0F85B03-A577-4503-B721-1DDA82959329}" type="parTrans" cxnId="{11B08E11-3D4A-411C-8225-C4E84A27B92B}">
      <dgm:prSet/>
      <dgm:spPr/>
      <dgm:t>
        <a:bodyPr/>
        <a:lstStyle/>
        <a:p>
          <a:endParaRPr lang="fr-FR"/>
        </a:p>
      </dgm:t>
    </dgm:pt>
    <dgm:pt modelId="{4CBDFEAD-2C3C-40B6-B026-A627A082DDB4}" type="sibTrans" cxnId="{11B08E11-3D4A-411C-8225-C4E84A27B92B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</dgm:pt>
    <dgm:pt modelId="{73866DF5-CF43-4B04-9EB0-D808025B39F7}" type="sibTrans" cxnId="{89F95624-9FB1-4BA0-91D0-3BEA618DF53C}">
      <dgm:prSet/>
      <dgm:spPr/>
    </dgm:pt>
    <dgm:pt modelId="{93FA64DA-6051-4564-ABC3-8159865F0F9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232770-A002-44EA-AC3D-D0D1734030FC}" type="parTrans" cxnId="{4B1850E1-AF0A-4E50-ABAC-774B62539020}">
      <dgm:prSet/>
      <dgm:spPr/>
    </dgm:pt>
    <dgm:pt modelId="{71F6B6DD-6629-4DC8-824A-C4A85784048F}" type="sibTrans" cxnId="{4B1850E1-AF0A-4E50-ABAC-774B62539020}">
      <dgm:prSet/>
      <dgm:spPr/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</dgm:pt>
    <dgm:pt modelId="{FB386CFA-43DA-4F78-821D-DD5F347F9E84}" type="sibTrans" cxnId="{8BAF0EC6-5D25-44C8-977B-1A3F833D19AF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75EF279D-3468-41C0-96BD-E8D1407B7C29}" type="pres">
      <dgm:prSet presAssocID="{A3900A66-B801-4754-A464-ACD2D60C79F0}" presName="thickLine" presStyleLbl="alignNode1" presStyleIdx="2" presStyleCnt="10"/>
      <dgm:spPr/>
    </dgm:pt>
    <dgm:pt modelId="{B5BB7827-6E63-4C52-959C-84A3C18237CB}" type="pres">
      <dgm:prSet presAssocID="{A3900A66-B801-4754-A464-ACD2D60C79F0}" presName="horz1" presStyleCnt="0"/>
      <dgm:spPr/>
    </dgm:pt>
    <dgm:pt modelId="{619B8D76-35EF-4D3C-BF55-F13CBCCC3EF0}" type="pres">
      <dgm:prSet presAssocID="{A3900A66-B801-4754-A464-ACD2D60C79F0}" presName="tx1" presStyleLbl="revTx" presStyleIdx="2" presStyleCnt="10"/>
      <dgm:spPr/>
    </dgm:pt>
    <dgm:pt modelId="{A7C29090-8832-496C-AC56-F59CFB241814}" type="pres">
      <dgm:prSet presAssocID="{A3900A66-B801-4754-A464-ACD2D60C79F0}" presName="vert1" presStyleCnt="0"/>
      <dgm:spPr/>
    </dgm:pt>
    <dgm:pt modelId="{5B680293-371B-4548-B906-8A8BEE039175}" type="pres">
      <dgm:prSet presAssocID="{9386A605-C0E5-46EB-AB70-C5F1FFC3240C}" presName="thickLine" presStyleLbl="alignNode1" presStyleIdx="3" presStyleCnt="10"/>
      <dgm:spPr/>
    </dgm:pt>
    <dgm:pt modelId="{09225DBC-E1D2-4F05-ADB9-79C35EB7FC42}" type="pres">
      <dgm:prSet presAssocID="{9386A605-C0E5-46EB-AB70-C5F1FFC3240C}" presName="horz1" presStyleCnt="0"/>
      <dgm:spPr/>
    </dgm:pt>
    <dgm:pt modelId="{F5143653-9928-41BD-80B4-6AB419719A3F}" type="pres">
      <dgm:prSet presAssocID="{9386A605-C0E5-46EB-AB70-C5F1FFC3240C}" presName="tx1" presStyleLbl="revTx" presStyleIdx="3" presStyleCnt="10"/>
      <dgm:spPr/>
    </dgm:pt>
    <dgm:pt modelId="{582E20DB-9DE7-4C61-9ADD-7E0D2B506C97}" type="pres">
      <dgm:prSet presAssocID="{9386A605-C0E5-46EB-AB70-C5F1FFC3240C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0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0"/>
      <dgm:spPr/>
    </dgm:pt>
    <dgm:pt modelId="{CF1DED6D-B508-4A67-BE64-3404578AF50D}" type="pres">
      <dgm:prSet presAssocID="{911ACAEE-3178-4E94-A31D-11129EDDF97D}" presName="vert1" presStyleCnt="0"/>
      <dgm:spPr/>
    </dgm:pt>
    <dgm:pt modelId="{E3CE4952-C29D-4C43-A51D-D6D7C793CC56}" type="pres">
      <dgm:prSet presAssocID="{F37171D1-8E9B-43EF-9555-B164A827EBEE}" presName="thickLine" presStyleLbl="alignNode1" presStyleIdx="5" presStyleCnt="10"/>
      <dgm:spPr/>
    </dgm:pt>
    <dgm:pt modelId="{2C055BEE-38D9-49BA-8767-68F5258E406B}" type="pres">
      <dgm:prSet presAssocID="{F37171D1-8E9B-43EF-9555-B164A827EBEE}" presName="horz1" presStyleCnt="0"/>
      <dgm:spPr/>
    </dgm:pt>
    <dgm:pt modelId="{1564EB4E-8139-4569-99B0-CC758AC92D11}" type="pres">
      <dgm:prSet presAssocID="{F37171D1-8E9B-43EF-9555-B164A827EBEE}" presName="tx1" presStyleLbl="revTx" presStyleIdx="5" presStyleCnt="10"/>
      <dgm:spPr/>
    </dgm:pt>
    <dgm:pt modelId="{79A0DE58-9004-4F89-A40F-5CB68316D1D2}" type="pres">
      <dgm:prSet presAssocID="{F37171D1-8E9B-43EF-9555-B164A827EBEE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0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0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0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0"/>
      <dgm:spPr/>
    </dgm:pt>
    <dgm:pt modelId="{FDD5E99C-A7F8-49B2-B95B-C006CE4ADC00}" type="pres">
      <dgm:prSet presAssocID="{872B619E-D1FA-4F70-8C2A-8A836545BA29}" presName="vert1" presStyleCnt="0"/>
      <dgm:spPr/>
    </dgm:pt>
    <dgm:pt modelId="{70EB8B66-E9D7-46A8-B58C-14A20C20021A}" type="pres">
      <dgm:prSet presAssocID="{93FA64DA-6051-4564-ABC3-8159865F0F9D}" presName="thickLine" presStyleLbl="alignNode1" presStyleIdx="8" presStyleCnt="10"/>
      <dgm:spPr/>
    </dgm:pt>
    <dgm:pt modelId="{35CCC7D1-93C1-4CB9-A636-45CC8226211D}" type="pres">
      <dgm:prSet presAssocID="{93FA64DA-6051-4564-ABC3-8159865F0F9D}" presName="horz1" presStyleCnt="0"/>
      <dgm:spPr/>
    </dgm:pt>
    <dgm:pt modelId="{6E125E1E-D390-4135-BA46-4E60BB39D81D}" type="pres">
      <dgm:prSet presAssocID="{93FA64DA-6051-4564-ABC3-8159865F0F9D}" presName="tx1" presStyleLbl="revTx" presStyleIdx="8" presStyleCnt="10"/>
      <dgm:spPr/>
    </dgm:pt>
    <dgm:pt modelId="{0CACBDE5-7A64-4D6F-B05C-E059F6654386}" type="pres">
      <dgm:prSet presAssocID="{93FA64DA-6051-4564-ABC3-8159865F0F9D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0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0"/>
      <dgm:spPr/>
    </dgm:pt>
    <dgm:pt modelId="{45A4109B-56A2-4D55-82A0-D3F3F9B16EC5}" type="pres">
      <dgm:prSet presAssocID="{D0766678-B9EA-41E2-95ED-B01891ED92F2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11B08E11-3D4A-411C-8225-C4E84A27B92B}" srcId="{E5B6C62B-81E8-463D-9B1C-741416C9BAC5}" destId="{F37171D1-8E9B-43EF-9555-B164A827EBEE}" srcOrd="5" destOrd="0" parTransId="{30F85B03-A577-4503-B721-1DDA82959329}" sibTransId="{4CBDFEAD-2C3C-40B6-B026-A627A082DDB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C2F30D66-F6D9-4F45-B67A-0E427DA04AAA}" type="presOf" srcId="{F37171D1-8E9B-43EF-9555-B164A827EBEE}" destId="{1564EB4E-8139-4569-99B0-CC758AC92D11}" srcOrd="0" destOrd="0" presId="urn:microsoft.com/office/officeart/2008/layout/LinedList"/>
    <dgm:cxn modelId="{A4781C47-4F26-4E5B-9F1A-32514CE1E170}" type="presOf" srcId="{9386A605-C0E5-46EB-AB70-C5F1FFC3240C}" destId="{F5143653-9928-41BD-80B4-6AB419719A3F}" srcOrd="0" destOrd="0" presId="urn:microsoft.com/office/officeart/2008/layout/LinedList"/>
    <dgm:cxn modelId="{0CB50D4D-C278-486E-9F8B-03A16D589850}" srcId="{E5B6C62B-81E8-463D-9B1C-741416C9BAC5}" destId="{9386A605-C0E5-46EB-AB70-C5F1FFC3240C}" srcOrd="3" destOrd="0" parTransId="{2DD2DDB8-6905-442C-B272-CD4DFDE92AA4}" sibTransId="{9E09508F-68C4-43C0-A373-293650F18E15}"/>
    <dgm:cxn modelId="{A517B54D-9BB6-475A-9ED4-D54464AE5525}" srcId="{E5B6C62B-81E8-463D-9B1C-741416C9BAC5}" destId="{A3900A66-B801-4754-A464-ACD2D60C79F0}" srcOrd="2" destOrd="0" parTransId="{CB1A8FD0-9FB4-4F33-847F-F7ABB00A212C}" sibTransId="{DC7B1D55-0053-4FFE-9ADC-5B96A36D41E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5E7924A9-772F-4430-A6F8-747DC222D2F8}" type="presOf" srcId="{93FA64DA-6051-4564-ABC3-8159865F0F9D}" destId="{6E125E1E-D390-4135-BA46-4E60BB39D81D}" srcOrd="0" destOrd="0" presId="urn:microsoft.com/office/officeart/2008/layout/LinedList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148AC6C6-8716-429F-A0D2-560C84EF325D}" type="presOf" srcId="{A3900A66-B801-4754-A464-ACD2D60C79F0}" destId="{619B8D76-35EF-4D3C-BF55-F13CBCCC3EF0}" srcOrd="0" destOrd="0" presId="urn:microsoft.com/office/officeart/2008/layout/LinedList"/>
    <dgm:cxn modelId="{4B1850E1-AF0A-4E50-ABAC-774B62539020}" srcId="{E5B6C62B-81E8-463D-9B1C-741416C9BAC5}" destId="{93FA64DA-6051-4564-ABC3-8159865F0F9D}" srcOrd="8" destOrd="0" parTransId="{F1232770-A002-44EA-AC3D-D0D1734030FC}" sibTransId="{71F6B6DD-6629-4DC8-824A-C4A85784048F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B5642501-FF69-42BE-AA9E-56EA19BDC12B}" type="presParOf" srcId="{02956F8B-8164-EB41-8AB9-AF6266033E2D}" destId="{75EF279D-3468-41C0-96BD-E8D1407B7C29}" srcOrd="4" destOrd="0" presId="urn:microsoft.com/office/officeart/2008/layout/LinedList"/>
    <dgm:cxn modelId="{F1ACAF30-8597-4386-AFC1-6DDD7ED409F9}" type="presParOf" srcId="{02956F8B-8164-EB41-8AB9-AF6266033E2D}" destId="{B5BB7827-6E63-4C52-959C-84A3C18237CB}" srcOrd="5" destOrd="0" presId="urn:microsoft.com/office/officeart/2008/layout/LinedList"/>
    <dgm:cxn modelId="{0643D85A-1EC4-455C-8425-196F8DD0A247}" type="presParOf" srcId="{B5BB7827-6E63-4C52-959C-84A3C18237CB}" destId="{619B8D76-35EF-4D3C-BF55-F13CBCCC3EF0}" srcOrd="0" destOrd="0" presId="urn:microsoft.com/office/officeart/2008/layout/LinedList"/>
    <dgm:cxn modelId="{89E916C0-AFF8-4F75-A77B-A5600312A210}" type="presParOf" srcId="{B5BB7827-6E63-4C52-959C-84A3C18237CB}" destId="{A7C29090-8832-496C-AC56-F59CFB241814}" srcOrd="1" destOrd="0" presId="urn:microsoft.com/office/officeart/2008/layout/LinedList"/>
    <dgm:cxn modelId="{D1E8A0DD-24EE-4C42-8116-853DD109FB85}" type="presParOf" srcId="{02956F8B-8164-EB41-8AB9-AF6266033E2D}" destId="{5B680293-371B-4548-B906-8A8BEE039175}" srcOrd="6" destOrd="0" presId="urn:microsoft.com/office/officeart/2008/layout/LinedList"/>
    <dgm:cxn modelId="{746C8034-5D06-4C9A-8533-6C1666B2E454}" type="presParOf" srcId="{02956F8B-8164-EB41-8AB9-AF6266033E2D}" destId="{09225DBC-E1D2-4F05-ADB9-79C35EB7FC42}" srcOrd="7" destOrd="0" presId="urn:microsoft.com/office/officeart/2008/layout/LinedList"/>
    <dgm:cxn modelId="{AA34D3F4-D990-421A-AC12-AA6D8D285E05}" type="presParOf" srcId="{09225DBC-E1D2-4F05-ADB9-79C35EB7FC42}" destId="{F5143653-9928-41BD-80B4-6AB419719A3F}" srcOrd="0" destOrd="0" presId="urn:microsoft.com/office/officeart/2008/layout/LinedList"/>
    <dgm:cxn modelId="{0892DAA0-54E8-451B-89E6-D0B1A303089F}" type="presParOf" srcId="{09225DBC-E1D2-4F05-ADB9-79C35EB7FC42}" destId="{582E20DB-9DE7-4C61-9ADD-7E0D2B506C97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51FD49B4-A424-4088-9F0B-244BD2AC9FD1}" type="presParOf" srcId="{02956F8B-8164-EB41-8AB9-AF6266033E2D}" destId="{E3CE4952-C29D-4C43-A51D-D6D7C793CC56}" srcOrd="10" destOrd="0" presId="urn:microsoft.com/office/officeart/2008/layout/LinedList"/>
    <dgm:cxn modelId="{CE915028-8E90-4921-BE48-D16B6C3C2566}" type="presParOf" srcId="{02956F8B-8164-EB41-8AB9-AF6266033E2D}" destId="{2C055BEE-38D9-49BA-8767-68F5258E406B}" srcOrd="11" destOrd="0" presId="urn:microsoft.com/office/officeart/2008/layout/LinedList"/>
    <dgm:cxn modelId="{D9F8BD2B-C6E6-41A5-A191-8862C6F1BD96}" type="presParOf" srcId="{2C055BEE-38D9-49BA-8767-68F5258E406B}" destId="{1564EB4E-8139-4569-99B0-CC758AC92D11}" srcOrd="0" destOrd="0" presId="urn:microsoft.com/office/officeart/2008/layout/LinedList"/>
    <dgm:cxn modelId="{623E5714-EE97-48EA-8B19-F30B4C484D9C}" type="presParOf" srcId="{2C055BEE-38D9-49BA-8767-68F5258E406B}" destId="{79A0DE58-9004-4F89-A40F-5CB68316D1D2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D148A0D2-378C-4710-868D-63B7060B653D}" type="presParOf" srcId="{02956F8B-8164-EB41-8AB9-AF6266033E2D}" destId="{70EB8B66-E9D7-46A8-B58C-14A20C20021A}" srcOrd="16" destOrd="0" presId="urn:microsoft.com/office/officeart/2008/layout/LinedList"/>
    <dgm:cxn modelId="{1F164C3D-5ED4-408A-B841-21332241E7EA}" type="presParOf" srcId="{02956F8B-8164-EB41-8AB9-AF6266033E2D}" destId="{35CCC7D1-93C1-4CB9-A636-45CC8226211D}" srcOrd="17" destOrd="0" presId="urn:microsoft.com/office/officeart/2008/layout/LinedList"/>
    <dgm:cxn modelId="{41916EF2-4412-4BE3-95F0-B7278001A60F}" type="presParOf" srcId="{35CCC7D1-93C1-4CB9-A636-45CC8226211D}" destId="{6E125E1E-D390-4135-BA46-4E60BB39D81D}" srcOrd="0" destOrd="0" presId="urn:microsoft.com/office/officeart/2008/layout/LinedList"/>
    <dgm:cxn modelId="{F7580276-DF77-48FA-8686-50C0D113FC57}" type="presParOf" srcId="{35CCC7D1-93C1-4CB9-A636-45CC8226211D}" destId="{0CACBDE5-7A64-4D6F-B05C-E059F6654386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  <dgm:t>
        <a:bodyPr/>
        <a:lstStyle/>
        <a:p>
          <a:endParaRPr lang="en-GB"/>
        </a:p>
      </dgm:t>
    </dgm:pt>
    <dgm:pt modelId="{73866DF5-CF43-4B04-9EB0-D808025B39F7}" type="sibTrans" cxnId="{89F95624-9FB1-4BA0-91D0-3BEA618DF53C}">
      <dgm:prSet/>
      <dgm:spPr/>
      <dgm:t>
        <a:bodyPr/>
        <a:lstStyle/>
        <a:p>
          <a:endParaRPr lang="en-GB"/>
        </a:p>
      </dgm:t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  <dgm:t>
        <a:bodyPr/>
        <a:lstStyle/>
        <a:p>
          <a:endParaRPr lang="en-GB"/>
        </a:p>
      </dgm:t>
    </dgm:pt>
    <dgm:pt modelId="{FB386CFA-43DA-4F78-821D-DD5F347F9E84}" type="sibTrans" cxnId="{8BAF0EC6-5D25-44C8-977B-1A3F833D19AF}">
      <dgm:prSet/>
      <dgm:spPr/>
      <dgm:t>
        <a:bodyPr/>
        <a:lstStyle/>
        <a:p>
          <a:endParaRPr lang="en-GB"/>
        </a:p>
      </dgm:t>
    </dgm:pt>
    <dgm:pt modelId="{9B89581D-D8E8-4627-A7C2-77D3D64367E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213CBD7-54C9-4859-A072-5FE9AC67912C}" type="parTrans" cxnId="{EF550925-2D04-4275-B1D3-E9B85AA0DB1F}">
      <dgm:prSet/>
      <dgm:spPr/>
      <dgm:t>
        <a:bodyPr/>
        <a:lstStyle/>
        <a:p>
          <a:endParaRPr lang="en-GB"/>
        </a:p>
      </dgm:t>
    </dgm:pt>
    <dgm:pt modelId="{2A23FFD5-5F36-4817-A40D-948D26159EBD}" type="sibTrans" cxnId="{EF550925-2D04-4275-B1D3-E9B85AA0DB1F}">
      <dgm:prSet/>
      <dgm:spPr/>
      <dgm:t>
        <a:bodyPr/>
        <a:lstStyle/>
        <a:p>
          <a:endParaRPr lang="en-GB"/>
        </a:p>
      </dgm:t>
    </dgm:pt>
    <dgm:pt modelId="{6B959641-9E5F-4E9E-BB77-32DD84A29601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DDAC90A-0272-4C11-9C76-22D46CB1ABCA}" type="parTrans" cxnId="{29426084-DC79-43DE-A0CA-D6C6FE341D46}">
      <dgm:prSet/>
      <dgm:spPr/>
      <dgm:t>
        <a:bodyPr/>
        <a:lstStyle/>
        <a:p>
          <a:endParaRPr lang="en-GB"/>
        </a:p>
      </dgm:t>
    </dgm:pt>
    <dgm:pt modelId="{19AA1E67-FC86-4E13-92D9-9203D01BB9D6}" type="sibTrans" cxnId="{29426084-DC79-43DE-A0CA-D6C6FE341D46}">
      <dgm:prSet/>
      <dgm:spPr/>
      <dgm:t>
        <a:bodyPr/>
        <a:lstStyle/>
        <a:p>
          <a:endParaRPr lang="en-GB"/>
        </a:p>
      </dgm:t>
    </dgm:pt>
    <dgm:pt modelId="{4B3F0369-3C84-4C4B-BCB2-087D413156E6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AB42081-66B7-4CB5-9289-BC31EA401367}" type="parTrans" cxnId="{A5457122-65B6-4A10-8490-7609FD770DC7}">
      <dgm:prSet/>
      <dgm:spPr/>
      <dgm:t>
        <a:bodyPr/>
        <a:lstStyle/>
        <a:p>
          <a:endParaRPr lang="en-GB"/>
        </a:p>
      </dgm:t>
    </dgm:pt>
    <dgm:pt modelId="{002ED874-0AC8-4FA9-A3F5-2DFF59B905A4}" type="sibTrans" cxnId="{A5457122-65B6-4A10-8490-7609FD770DC7}">
      <dgm:prSet/>
      <dgm:spPr/>
      <dgm:t>
        <a:bodyPr/>
        <a:lstStyle/>
        <a:p>
          <a:endParaRPr lang="en-GB"/>
        </a:p>
      </dgm:t>
    </dgm:pt>
    <dgm:pt modelId="{6E6277B6-D931-45A2-8379-A1DEDE59522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6F1156-601C-4845-A710-36D864DFC4DC}" type="parTrans" cxnId="{D57911DB-D53A-49DF-AD7C-2F0F05001741}">
      <dgm:prSet/>
      <dgm:spPr/>
      <dgm:t>
        <a:bodyPr/>
        <a:lstStyle/>
        <a:p>
          <a:endParaRPr lang="en-GB"/>
        </a:p>
      </dgm:t>
    </dgm:pt>
    <dgm:pt modelId="{6E09028A-EC18-49F2-B00F-F3E54152B0C6}" type="sibTrans" cxnId="{D57911DB-D53A-49DF-AD7C-2F0F05001741}">
      <dgm:prSet/>
      <dgm:spPr/>
      <dgm:t>
        <a:bodyPr/>
        <a:lstStyle/>
        <a:p>
          <a:endParaRPr lang="en-GB"/>
        </a:p>
      </dgm:t>
    </dgm:pt>
    <dgm:pt modelId="{F5FC7CE1-F2C6-4418-861A-7880AFF11C13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5E897493-3AB7-48DB-A8A0-95EDEA93ED37}" type="parTrans" cxnId="{F06DC783-90C6-4F5C-B0CF-D702DE085AE1}">
      <dgm:prSet/>
      <dgm:spPr/>
      <dgm:t>
        <a:bodyPr/>
        <a:lstStyle/>
        <a:p>
          <a:endParaRPr lang="en-GB"/>
        </a:p>
      </dgm:t>
    </dgm:pt>
    <dgm:pt modelId="{6DC64C7B-B3B8-428F-B52E-EE3B60A61CBD}" type="sibTrans" cxnId="{F06DC783-90C6-4F5C-B0CF-D702DE085AE1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1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1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1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1"/>
      <dgm:spPr/>
    </dgm:pt>
    <dgm:pt modelId="{1883FFFB-E4F1-4879-8330-A0CDCE67125F}" type="pres">
      <dgm:prSet presAssocID="{1B01333F-E548-4AC5-8549-1739A313CEB7}" presName="vert1" presStyleCnt="0"/>
      <dgm:spPr/>
    </dgm:pt>
    <dgm:pt modelId="{E04D6A27-1101-468C-A994-0B2CEDE05194}" type="pres">
      <dgm:prSet presAssocID="{9B89581D-D8E8-4627-A7C2-77D3D64367E9}" presName="thickLine" presStyleLbl="alignNode1" presStyleIdx="2" presStyleCnt="11"/>
      <dgm:spPr/>
    </dgm:pt>
    <dgm:pt modelId="{6805BFE5-B8F6-435F-B907-1078AC0B5A51}" type="pres">
      <dgm:prSet presAssocID="{9B89581D-D8E8-4627-A7C2-77D3D64367E9}" presName="horz1" presStyleCnt="0"/>
      <dgm:spPr/>
    </dgm:pt>
    <dgm:pt modelId="{0F6FC157-D4F9-4052-AB2A-8039B3336120}" type="pres">
      <dgm:prSet presAssocID="{9B89581D-D8E8-4627-A7C2-77D3D64367E9}" presName="tx1" presStyleLbl="revTx" presStyleIdx="2" presStyleCnt="11"/>
      <dgm:spPr/>
    </dgm:pt>
    <dgm:pt modelId="{8B323533-29D0-499B-BE37-7D5BB2B1D17D}" type="pres">
      <dgm:prSet presAssocID="{9B89581D-D8E8-4627-A7C2-77D3D64367E9}" presName="vert1" presStyleCnt="0"/>
      <dgm:spPr/>
    </dgm:pt>
    <dgm:pt modelId="{681B20B2-E0DD-41AE-97B4-A46549464311}" type="pres">
      <dgm:prSet presAssocID="{6B959641-9E5F-4E9E-BB77-32DD84A29601}" presName="thickLine" presStyleLbl="alignNode1" presStyleIdx="3" presStyleCnt="11"/>
      <dgm:spPr/>
    </dgm:pt>
    <dgm:pt modelId="{53F9ED4B-CD09-4190-BB6C-13D74A2FFB7C}" type="pres">
      <dgm:prSet presAssocID="{6B959641-9E5F-4E9E-BB77-32DD84A29601}" presName="horz1" presStyleCnt="0"/>
      <dgm:spPr/>
    </dgm:pt>
    <dgm:pt modelId="{70F31ADB-FEB1-4C22-858E-8ACB0597E998}" type="pres">
      <dgm:prSet presAssocID="{6B959641-9E5F-4E9E-BB77-32DD84A29601}" presName="tx1" presStyleLbl="revTx" presStyleIdx="3" presStyleCnt="11"/>
      <dgm:spPr/>
    </dgm:pt>
    <dgm:pt modelId="{E91C7709-0654-4D39-9436-CB7DF0BC764E}" type="pres">
      <dgm:prSet presAssocID="{6B959641-9E5F-4E9E-BB77-32DD84A29601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1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1"/>
      <dgm:spPr/>
    </dgm:pt>
    <dgm:pt modelId="{CF1DED6D-B508-4A67-BE64-3404578AF50D}" type="pres">
      <dgm:prSet presAssocID="{911ACAEE-3178-4E94-A31D-11129EDDF97D}" presName="vert1" presStyleCnt="0"/>
      <dgm:spPr/>
    </dgm:pt>
    <dgm:pt modelId="{C481B92B-4699-49F3-9D1D-7F027EA52FBC}" type="pres">
      <dgm:prSet presAssocID="{4B3F0369-3C84-4C4B-BCB2-087D413156E6}" presName="thickLine" presStyleLbl="alignNode1" presStyleIdx="5" presStyleCnt="11"/>
      <dgm:spPr/>
    </dgm:pt>
    <dgm:pt modelId="{A6D92E80-69BA-4BD8-8F3C-06A1F4FDD20F}" type="pres">
      <dgm:prSet presAssocID="{4B3F0369-3C84-4C4B-BCB2-087D413156E6}" presName="horz1" presStyleCnt="0"/>
      <dgm:spPr/>
    </dgm:pt>
    <dgm:pt modelId="{32167057-C2C6-485D-B5EE-DFC92E764964}" type="pres">
      <dgm:prSet presAssocID="{4B3F0369-3C84-4C4B-BCB2-087D413156E6}" presName="tx1" presStyleLbl="revTx" presStyleIdx="5" presStyleCnt="11"/>
      <dgm:spPr/>
    </dgm:pt>
    <dgm:pt modelId="{76932455-EACA-4DE8-B581-DE655D829B46}" type="pres">
      <dgm:prSet presAssocID="{4B3F0369-3C84-4C4B-BCB2-087D413156E6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1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1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1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1"/>
      <dgm:spPr/>
    </dgm:pt>
    <dgm:pt modelId="{FDD5E99C-A7F8-49B2-B95B-C006CE4ADC00}" type="pres">
      <dgm:prSet presAssocID="{872B619E-D1FA-4F70-8C2A-8A836545BA29}" presName="vert1" presStyleCnt="0"/>
      <dgm:spPr/>
    </dgm:pt>
    <dgm:pt modelId="{1BF80029-CC99-41B6-B4CC-95FE159B2059}" type="pres">
      <dgm:prSet presAssocID="{6E6277B6-D931-45A2-8379-A1DEDE59522C}" presName="thickLine" presStyleLbl="alignNode1" presStyleIdx="8" presStyleCnt="11"/>
      <dgm:spPr/>
    </dgm:pt>
    <dgm:pt modelId="{F534FC22-E660-4B0F-BB4C-DBED6BF18EDC}" type="pres">
      <dgm:prSet presAssocID="{6E6277B6-D931-45A2-8379-A1DEDE59522C}" presName="horz1" presStyleCnt="0"/>
      <dgm:spPr/>
    </dgm:pt>
    <dgm:pt modelId="{F9795696-3263-46FF-B15C-8D403C3E034F}" type="pres">
      <dgm:prSet presAssocID="{6E6277B6-D931-45A2-8379-A1DEDE59522C}" presName="tx1" presStyleLbl="revTx" presStyleIdx="8" presStyleCnt="11"/>
      <dgm:spPr/>
    </dgm:pt>
    <dgm:pt modelId="{77A9A2CB-7AB8-4FD2-8BC9-7BFEC6C3BD99}" type="pres">
      <dgm:prSet presAssocID="{6E6277B6-D931-45A2-8379-A1DEDE59522C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1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1"/>
      <dgm:spPr/>
    </dgm:pt>
    <dgm:pt modelId="{45A4109B-56A2-4D55-82A0-D3F3F9B16EC5}" type="pres">
      <dgm:prSet presAssocID="{D0766678-B9EA-41E2-95ED-B01891ED92F2}" presName="vert1" presStyleCnt="0"/>
      <dgm:spPr/>
    </dgm:pt>
    <dgm:pt modelId="{DC908A5E-2271-46FD-9C69-FA0F47C887A2}" type="pres">
      <dgm:prSet presAssocID="{F5FC7CE1-F2C6-4418-861A-7880AFF11C13}" presName="thickLine" presStyleLbl="alignNode1" presStyleIdx="10" presStyleCnt="11"/>
      <dgm:spPr/>
    </dgm:pt>
    <dgm:pt modelId="{33623921-7D4C-4D80-92CF-9EEF12B8714B}" type="pres">
      <dgm:prSet presAssocID="{F5FC7CE1-F2C6-4418-861A-7880AFF11C13}" presName="horz1" presStyleCnt="0"/>
      <dgm:spPr/>
    </dgm:pt>
    <dgm:pt modelId="{F25D8DE5-934D-49A2-B3BF-FE88FC767E98}" type="pres">
      <dgm:prSet presAssocID="{F5FC7CE1-F2C6-4418-861A-7880AFF11C13}" presName="tx1" presStyleLbl="revTx" presStyleIdx="10" presStyleCnt="11"/>
      <dgm:spPr/>
    </dgm:pt>
    <dgm:pt modelId="{9DE72662-3116-4ADC-A4A5-3CAA9BB3F3FE}" type="pres">
      <dgm:prSet presAssocID="{F5FC7CE1-F2C6-4418-861A-7880AFF11C13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A5457122-65B6-4A10-8490-7609FD770DC7}" srcId="{E5B6C62B-81E8-463D-9B1C-741416C9BAC5}" destId="{4B3F0369-3C84-4C4B-BCB2-087D413156E6}" srcOrd="5" destOrd="0" parTransId="{CAB42081-66B7-4CB5-9289-BC31EA401367}" sibTransId="{002ED874-0AC8-4FA9-A3F5-2DFF59B905A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EF550925-2D04-4275-B1D3-E9B85AA0DB1F}" srcId="{E5B6C62B-81E8-463D-9B1C-741416C9BAC5}" destId="{9B89581D-D8E8-4627-A7C2-77D3D64367E9}" srcOrd="2" destOrd="0" parTransId="{E213CBD7-54C9-4859-A072-5FE9AC67912C}" sibTransId="{2A23FFD5-5F36-4817-A40D-948D26159EBD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61F344F-9378-4153-A750-89DA3CA76566}" type="presOf" srcId="{6B959641-9E5F-4E9E-BB77-32DD84A29601}" destId="{70F31ADB-FEB1-4C22-858E-8ACB0597E998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B5E16B54-E851-46BB-88BB-E5C7ADB91594}" type="presOf" srcId="{6E6277B6-D931-45A2-8379-A1DEDE59522C}" destId="{F9795696-3263-46FF-B15C-8D403C3E034F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DFDA2E7F-E5A5-45BB-AE26-1290C04FD7CF}" type="presOf" srcId="{9B89581D-D8E8-4627-A7C2-77D3D64367E9}" destId="{0F6FC157-D4F9-4052-AB2A-8039B3336120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F06DC783-90C6-4F5C-B0CF-D702DE085AE1}" srcId="{E5B6C62B-81E8-463D-9B1C-741416C9BAC5}" destId="{F5FC7CE1-F2C6-4418-861A-7880AFF11C13}" srcOrd="10" destOrd="0" parTransId="{5E897493-3AB7-48DB-A8A0-95EDEA93ED37}" sibTransId="{6DC64C7B-B3B8-428F-B52E-EE3B60A61CBD}"/>
    <dgm:cxn modelId="{29426084-DC79-43DE-A0CA-D6C6FE341D46}" srcId="{E5B6C62B-81E8-463D-9B1C-741416C9BAC5}" destId="{6B959641-9E5F-4E9E-BB77-32DD84A29601}" srcOrd="3" destOrd="0" parTransId="{CDDAC90A-0272-4C11-9C76-22D46CB1ABCA}" sibTransId="{19AA1E67-FC86-4E13-92D9-9203D01BB9D6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D57911DB-D53A-49DF-AD7C-2F0F05001741}" srcId="{E5B6C62B-81E8-463D-9B1C-741416C9BAC5}" destId="{6E6277B6-D931-45A2-8379-A1DEDE59522C}" srcOrd="8" destOrd="0" parTransId="{B86F1156-601C-4845-A710-36D864DFC4DC}" sibTransId="{6E09028A-EC18-49F2-B00F-F3E54152B0C6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5E9E68F4-5203-4189-857A-F1DB31CB9D41}" type="presOf" srcId="{F5FC7CE1-F2C6-4418-861A-7880AFF11C13}" destId="{F25D8DE5-934D-49A2-B3BF-FE88FC767E98}" srcOrd="0" destOrd="0" presId="urn:microsoft.com/office/officeart/2008/layout/LinedList"/>
    <dgm:cxn modelId="{6B3FC7F7-B087-463A-870D-0FE09B2E6235}" type="presOf" srcId="{4B3F0369-3C84-4C4B-BCB2-087D413156E6}" destId="{32167057-C2C6-485D-B5EE-DFC92E764964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3FACF312-27FF-45F6-8E13-525FF1579139}" type="presParOf" srcId="{02956F8B-8164-EB41-8AB9-AF6266033E2D}" destId="{E04D6A27-1101-468C-A994-0B2CEDE05194}" srcOrd="4" destOrd="0" presId="urn:microsoft.com/office/officeart/2008/layout/LinedList"/>
    <dgm:cxn modelId="{43C564B7-66F0-43F7-B59C-B40C1F10983C}" type="presParOf" srcId="{02956F8B-8164-EB41-8AB9-AF6266033E2D}" destId="{6805BFE5-B8F6-435F-B907-1078AC0B5A51}" srcOrd="5" destOrd="0" presId="urn:microsoft.com/office/officeart/2008/layout/LinedList"/>
    <dgm:cxn modelId="{46E08DE0-452F-47F1-BF96-AB05A85894F1}" type="presParOf" srcId="{6805BFE5-B8F6-435F-B907-1078AC0B5A51}" destId="{0F6FC157-D4F9-4052-AB2A-8039B3336120}" srcOrd="0" destOrd="0" presId="urn:microsoft.com/office/officeart/2008/layout/LinedList"/>
    <dgm:cxn modelId="{FBB6F99E-F1CA-44BD-B987-2A87B6D44D45}" type="presParOf" srcId="{6805BFE5-B8F6-435F-B907-1078AC0B5A51}" destId="{8B323533-29D0-499B-BE37-7D5BB2B1D17D}" srcOrd="1" destOrd="0" presId="urn:microsoft.com/office/officeart/2008/layout/LinedList"/>
    <dgm:cxn modelId="{E3B4C7B5-C8B2-4BED-A177-35940300352D}" type="presParOf" srcId="{02956F8B-8164-EB41-8AB9-AF6266033E2D}" destId="{681B20B2-E0DD-41AE-97B4-A46549464311}" srcOrd="6" destOrd="0" presId="urn:microsoft.com/office/officeart/2008/layout/LinedList"/>
    <dgm:cxn modelId="{0A28E7E3-72B2-4021-9131-23489FF8D0B4}" type="presParOf" srcId="{02956F8B-8164-EB41-8AB9-AF6266033E2D}" destId="{53F9ED4B-CD09-4190-BB6C-13D74A2FFB7C}" srcOrd="7" destOrd="0" presId="urn:microsoft.com/office/officeart/2008/layout/LinedList"/>
    <dgm:cxn modelId="{10BC23DA-CE7B-420F-9453-62F1FC9519B3}" type="presParOf" srcId="{53F9ED4B-CD09-4190-BB6C-13D74A2FFB7C}" destId="{70F31ADB-FEB1-4C22-858E-8ACB0597E998}" srcOrd="0" destOrd="0" presId="urn:microsoft.com/office/officeart/2008/layout/LinedList"/>
    <dgm:cxn modelId="{5EE19D11-88EE-40FB-8D99-F17929D2ED53}" type="presParOf" srcId="{53F9ED4B-CD09-4190-BB6C-13D74A2FFB7C}" destId="{E91C7709-0654-4D39-9436-CB7DF0BC764E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F1EB314C-14E3-4671-ABC8-FFA8EA2FF300}" type="presParOf" srcId="{02956F8B-8164-EB41-8AB9-AF6266033E2D}" destId="{C481B92B-4699-49F3-9D1D-7F027EA52FBC}" srcOrd="10" destOrd="0" presId="urn:microsoft.com/office/officeart/2008/layout/LinedList"/>
    <dgm:cxn modelId="{6503F050-6080-492E-B52E-ACF31B26B62F}" type="presParOf" srcId="{02956F8B-8164-EB41-8AB9-AF6266033E2D}" destId="{A6D92E80-69BA-4BD8-8F3C-06A1F4FDD20F}" srcOrd="11" destOrd="0" presId="urn:microsoft.com/office/officeart/2008/layout/LinedList"/>
    <dgm:cxn modelId="{2307F4C2-8700-4F52-9865-D67AE4619445}" type="presParOf" srcId="{A6D92E80-69BA-4BD8-8F3C-06A1F4FDD20F}" destId="{32167057-C2C6-485D-B5EE-DFC92E764964}" srcOrd="0" destOrd="0" presId="urn:microsoft.com/office/officeart/2008/layout/LinedList"/>
    <dgm:cxn modelId="{1679BC52-EF65-4AF8-80B7-47C578AB8787}" type="presParOf" srcId="{A6D92E80-69BA-4BD8-8F3C-06A1F4FDD20F}" destId="{76932455-EACA-4DE8-B581-DE655D829B46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42B77BC6-814A-43DD-9AF6-93628DFDB2D6}" type="presParOf" srcId="{02956F8B-8164-EB41-8AB9-AF6266033E2D}" destId="{1BF80029-CC99-41B6-B4CC-95FE159B2059}" srcOrd="16" destOrd="0" presId="urn:microsoft.com/office/officeart/2008/layout/LinedList"/>
    <dgm:cxn modelId="{9F7402E9-30B3-46B6-B95F-38DE0105C218}" type="presParOf" srcId="{02956F8B-8164-EB41-8AB9-AF6266033E2D}" destId="{F534FC22-E660-4B0F-BB4C-DBED6BF18EDC}" srcOrd="17" destOrd="0" presId="urn:microsoft.com/office/officeart/2008/layout/LinedList"/>
    <dgm:cxn modelId="{36A4F559-AAC2-4391-BB14-3F2155F1A218}" type="presParOf" srcId="{F534FC22-E660-4B0F-BB4C-DBED6BF18EDC}" destId="{F9795696-3263-46FF-B15C-8D403C3E034F}" srcOrd="0" destOrd="0" presId="urn:microsoft.com/office/officeart/2008/layout/LinedList"/>
    <dgm:cxn modelId="{4780D1CE-B66E-43FF-AB74-D94924CA2407}" type="presParOf" srcId="{F534FC22-E660-4B0F-BB4C-DBED6BF18EDC}" destId="{77A9A2CB-7AB8-4FD2-8BC9-7BFEC6C3BD99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  <dgm:cxn modelId="{70EE02D5-A04F-489D-8560-F544855FDEE5}" type="presParOf" srcId="{02956F8B-8164-EB41-8AB9-AF6266033E2D}" destId="{DC908A5E-2271-46FD-9C69-FA0F47C887A2}" srcOrd="20" destOrd="0" presId="urn:microsoft.com/office/officeart/2008/layout/LinedList"/>
    <dgm:cxn modelId="{4E714429-AE17-4007-AE1E-95C0F2743761}" type="presParOf" srcId="{02956F8B-8164-EB41-8AB9-AF6266033E2D}" destId="{33623921-7D4C-4D80-92CF-9EEF12B8714B}" srcOrd="21" destOrd="0" presId="urn:microsoft.com/office/officeart/2008/layout/LinedList"/>
    <dgm:cxn modelId="{A605CE99-D252-4C65-B2B5-4C81342FE421}" type="presParOf" srcId="{33623921-7D4C-4D80-92CF-9EEF12B8714B}" destId="{F25D8DE5-934D-49A2-B3BF-FE88FC767E98}" srcOrd="0" destOrd="0" presId="urn:microsoft.com/office/officeart/2008/layout/LinedList"/>
    <dgm:cxn modelId="{408065CE-880E-4887-92CA-67698182E2C0}" type="presParOf" srcId="{33623921-7D4C-4D80-92CF-9EEF12B8714B}" destId="{9DE72662-3116-4ADC-A4A5-3CAA9BB3F3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1 Titre</a:t>
          </a:r>
          <a:endParaRPr lang="en-US" sz="2700" kern="120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2 Titre</a:t>
          </a:r>
          <a:endParaRPr lang="en-US" sz="2700" kern="120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3 Titre</a:t>
          </a:r>
          <a:endParaRPr lang="en-US" sz="2700" kern="120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4 Titre</a:t>
          </a:r>
          <a:endParaRPr lang="en-US" sz="2700" kern="120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5 Titre</a:t>
          </a:r>
          <a:endParaRPr lang="en-US" sz="2700" kern="120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6 Titre</a:t>
          </a:r>
          <a:endParaRPr lang="en-US" sz="2700" kern="120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7 Titre</a:t>
          </a:r>
          <a:endParaRPr lang="en-US" sz="2700" kern="120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8 Titre</a:t>
          </a:r>
          <a:endParaRPr lang="en-US" sz="2700" kern="120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9 Titre</a:t>
          </a:r>
          <a:endParaRPr lang="en-US" sz="2700" kern="120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1 Introduction aux patterns de conception</a:t>
          </a:r>
          <a:endParaRPr lang="en-US" sz="1700" kern="1200"/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2 Une étude de cas : la vente en ligne de véhicules</a:t>
          </a:r>
          <a:endParaRPr lang="en-US" sz="1700" kern="1200"/>
        </a:p>
      </dsp:txBody>
      <dsp:txXfrm>
        <a:off x="0" y="526992"/>
        <a:ext cx="6832212" cy="526349"/>
      </dsp:txXfrm>
    </dsp:sp>
    <dsp:sp modelId="{F7EB8B58-3789-42C7-8E97-A5DBC101A12C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4761B-51F8-4E1D-BCBD-D9BD45489172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3 Introduction aux patterns de construction</a:t>
          </a:r>
          <a:endParaRPr lang="en-US" sz="1700" kern="1200"/>
        </a:p>
      </dsp:txBody>
      <dsp:txXfrm>
        <a:off x="0" y="1053341"/>
        <a:ext cx="6832212" cy="526349"/>
      </dsp:txXfrm>
    </dsp:sp>
    <dsp:sp modelId="{5A3378B5-ABC3-49DC-B059-79CB5B98A5F4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BE9D-461A-4211-B63D-DAC7F97E566D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4 Le pattern Abstract </a:t>
          </a:r>
          <a:r>
            <a:rPr lang="fr-FR" sz="1700" kern="1200" err="1"/>
            <a:t>Factory</a:t>
          </a:r>
          <a:endParaRPr lang="en-US" sz="1700" kern="1200"/>
        </a:p>
      </dsp:txBody>
      <dsp:txXfrm>
        <a:off x="0" y="1579690"/>
        <a:ext cx="6832212" cy="526349"/>
      </dsp:txXfrm>
    </dsp:sp>
    <dsp:sp modelId="{437F8D9C-AA53-4093-AD9C-9A254C06E9E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57452-CB37-4FB7-B986-17894108CEC7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5 </a:t>
          </a:r>
          <a:r>
            <a:rPr lang="fr-FR" sz="1700" kern="1200"/>
            <a:t>Le pattern Builder</a:t>
          </a:r>
          <a:endParaRPr lang="en-US" sz="1700" kern="1200"/>
        </a:p>
      </dsp:txBody>
      <dsp:txXfrm>
        <a:off x="0" y="2106040"/>
        <a:ext cx="6832212" cy="526349"/>
      </dsp:txXfrm>
    </dsp:sp>
    <dsp:sp modelId="{496CC0D8-E0F5-41A2-BF62-FD89EF8D73FE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61F2D-8399-4D36-B928-3064D66D56A8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6 Le pattern </a:t>
          </a:r>
          <a:r>
            <a:rPr lang="fr-FR" sz="1700" kern="1200" err="1"/>
            <a:t>Factory</a:t>
          </a:r>
          <a:r>
            <a:rPr lang="fr-FR" sz="1700" kern="1200"/>
            <a:t> Method</a:t>
          </a:r>
          <a:endParaRPr lang="en-US" sz="1700" kern="1200"/>
        </a:p>
      </dsp:txBody>
      <dsp:txXfrm>
        <a:off x="0" y="2632389"/>
        <a:ext cx="6832212" cy="526349"/>
      </dsp:txXfrm>
    </dsp:sp>
    <dsp:sp modelId="{380057CF-3E27-46C1-8D20-96881A1C640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75BB2-6F47-4F48-BBA3-AFAD82897164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7 </a:t>
          </a:r>
          <a:r>
            <a:rPr lang="fr-FR" sz="1700" kern="1200"/>
            <a:t>Le pattern Prototype</a:t>
          </a:r>
          <a:endParaRPr lang="en-US" sz="1700" kern="1200"/>
        </a:p>
      </dsp:txBody>
      <dsp:txXfrm>
        <a:off x="0" y="3158738"/>
        <a:ext cx="6832212" cy="526349"/>
      </dsp:txXfrm>
    </dsp:sp>
    <dsp:sp modelId="{F50DE610-A93A-41DD-85E4-83F56D458FD3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61B54-52AF-47BB-9529-89757206ED09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8 </a:t>
          </a:r>
          <a:r>
            <a:rPr lang="fr-FR" sz="1700" kern="1200"/>
            <a:t>Le pattern Singleton</a:t>
          </a:r>
          <a:endParaRPr lang="en-US" sz="1700" kern="1200"/>
        </a:p>
      </dsp:txBody>
      <dsp:txXfrm>
        <a:off x="0" y="3685088"/>
        <a:ext cx="6832212" cy="526349"/>
      </dsp:txXfrm>
    </dsp:sp>
    <dsp:sp modelId="{2F9BC57E-04AB-4478-8486-3F02B8522D6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42930-C805-4CEC-87D0-DE2A4B120023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9 </a:t>
          </a:r>
          <a:r>
            <a:rPr lang="fr-FR" sz="1700" kern="1200"/>
            <a:t>Introduction aux patterns de structuration</a:t>
          </a:r>
          <a:endParaRPr lang="en-US" sz="1700" kern="1200"/>
        </a:p>
      </dsp:txBody>
      <dsp:txXfrm>
        <a:off x="0" y="4211437"/>
        <a:ext cx="6832212" cy="526349"/>
      </dsp:txXfrm>
    </dsp:sp>
    <dsp:sp modelId="{FBCE3240-1301-4383-A91A-595674868DAB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CFC5D-08FF-49AE-95B6-256CB93B5E06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10 </a:t>
          </a:r>
          <a:r>
            <a:rPr lang="fr-FR" sz="1700" kern="1200"/>
            <a:t>Le pattern Adapter</a:t>
          </a:r>
          <a:endParaRPr lang="en-US" sz="1700" kern="1200"/>
        </a:p>
      </dsp:txBody>
      <dsp:txXfrm>
        <a:off x="0" y="4737786"/>
        <a:ext cx="6832212" cy="526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26992"/>
        <a:ext cx="6832212" cy="526349"/>
      </dsp:txXfrm>
    </dsp:sp>
    <dsp:sp modelId="{75EF279D-3468-41C0-96BD-E8D1407B7C29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8D76-35EF-4D3C-BF55-F13CBCCC3EF0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053341"/>
        <a:ext cx="6832212" cy="526349"/>
      </dsp:txXfrm>
    </dsp:sp>
    <dsp:sp modelId="{5B680293-371B-4548-B906-8A8BEE039175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3653-9928-41BD-80B4-6AB419719A3F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579690"/>
        <a:ext cx="6832212" cy="526349"/>
      </dsp:txXfrm>
    </dsp:sp>
    <dsp:sp modelId="{A2A8072F-99F8-407D-87F8-59CB4540D358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06040"/>
        <a:ext cx="6832212" cy="526349"/>
      </dsp:txXfrm>
    </dsp:sp>
    <dsp:sp modelId="{E3CE4952-C29D-4C43-A51D-D6D7C793CC56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4EB4E-8139-4569-99B0-CC758AC92D11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632389"/>
        <a:ext cx="6832212" cy="526349"/>
      </dsp:txXfrm>
    </dsp:sp>
    <dsp:sp modelId="{726D6E48-5ABD-4217-A425-725A634F91D4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158738"/>
        <a:ext cx="6832212" cy="526349"/>
      </dsp:txXfrm>
    </dsp:sp>
    <dsp:sp modelId="{06BC5123-8DBF-414B-9C93-35C43E8B1D0C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sp:txBody>
      <dsp:txXfrm>
        <a:off x="0" y="3685088"/>
        <a:ext cx="6832212" cy="526349"/>
      </dsp:txXfrm>
    </dsp:sp>
    <dsp:sp modelId="{70EB8B66-E9D7-46A8-B58C-14A20C20021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25E1E-D390-4135-BA46-4E60BB39D81D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6832212" cy="526349"/>
      </dsp:txXfrm>
    </dsp:sp>
    <dsp:sp modelId="{4E851449-3906-48B8-99F9-16053860F7E8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37786"/>
        <a:ext cx="6832212" cy="52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570"/>
        <a:ext cx="6832212" cy="478148"/>
      </dsp:txXfrm>
    </dsp:sp>
    <dsp:sp modelId="{BBC440DD-CF66-435C-A486-8E8D7FF8C2F3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80719"/>
        <a:ext cx="6832212" cy="478148"/>
      </dsp:txXfrm>
    </dsp:sp>
    <dsp:sp modelId="{E04D6A27-1101-468C-A994-0B2CEDE05194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96000"/>
                <a:lumMod val="104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C157-D4F9-4052-AB2A-8039B3336120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958868"/>
        <a:ext cx="6832212" cy="478148"/>
      </dsp:txXfrm>
    </dsp:sp>
    <dsp:sp modelId="{681B20B2-E0DD-41AE-97B4-A46549464311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tint val="96000"/>
                <a:lumMod val="104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31ADB-FEB1-4C22-858E-8ACB0597E998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437017"/>
        <a:ext cx="6832212" cy="478148"/>
      </dsp:txXfrm>
    </dsp:sp>
    <dsp:sp modelId="{A2A8072F-99F8-407D-87F8-59CB4540D358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915166"/>
        <a:ext cx="6832212" cy="478148"/>
      </dsp:txXfrm>
    </dsp:sp>
    <dsp:sp modelId="{C481B92B-4699-49F3-9D1D-7F027EA52FBC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7057-C2C6-485D-B5EE-DFC92E76496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393315"/>
        <a:ext cx="6832212" cy="478148"/>
      </dsp:txXfrm>
    </dsp:sp>
    <dsp:sp modelId="{726D6E48-5ABD-4217-A425-725A634F91D4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96000"/>
                <a:lumMod val="104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871463"/>
        <a:ext cx="6832212" cy="478148"/>
      </dsp:txXfrm>
    </dsp:sp>
    <dsp:sp modelId="{06BC5123-8DBF-414B-9C93-35C43E8B1D0C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tint val="96000"/>
                <a:lumMod val="104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349612"/>
        <a:ext cx="6832212" cy="478148"/>
      </dsp:txXfrm>
    </dsp:sp>
    <dsp:sp modelId="{1BF80029-CC99-41B6-B4CC-95FE159B2059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95696-3263-46FF-B15C-8D403C3E034F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827761"/>
        <a:ext cx="6832212" cy="478148"/>
      </dsp:txXfrm>
    </dsp:sp>
    <dsp:sp modelId="{4E851449-3906-48B8-99F9-16053860F7E8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305910"/>
        <a:ext cx="6832212" cy="478148"/>
      </dsp:txXfrm>
    </dsp:sp>
    <dsp:sp modelId="{DC908A5E-2271-46FD-9C69-FA0F47C887A2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8DE5-934D-49A2-B3BF-FE88FC767E98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12/30/2024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/>
              <a:t>Taille 32</a:t>
            </a:r>
            <a:br>
              <a:rPr lang="fr-FR"/>
            </a:br>
            <a:r>
              <a:rPr lang="fr-FR"/>
              <a:t>Taille </a:t>
            </a:r>
            <a:r>
              <a:rPr lang="fr-FR" sz="260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30/12/2024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Code : DPC-I-1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6" y="6549238"/>
            <a:ext cx="1911923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Design Patterns en C#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galaxy.newzenler.com/courses/design-patterns-cshar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Design Patterns en C#</a:t>
            </a:r>
          </a:p>
        </p:txBody>
      </p:sp>
      <p:pic>
        <p:nvPicPr>
          <p:cNvPr id="5" name="Content Placeholder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FF69AB08-4F39-DD5D-25D3-14F8EAEC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202564"/>
            <a:ext cx="6829425" cy="3811772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E4A0D-75A4-B3F6-0D19-DE4AE2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57026" cy="1259894"/>
          </a:xfrm>
        </p:spPr>
        <p:txBody>
          <a:bodyPr>
            <a:normAutofit/>
          </a:bodyPr>
          <a:lstStyle/>
          <a:p>
            <a:r>
              <a:rPr lang="fr-FR"/>
              <a:t>1.5. Organisation du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A0AA3-E79E-F706-E830-EFEC78D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D395C-3A20-001B-81B1-D68AD5D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27646ED4-6A8C-810C-53DE-DE5A9DB966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4281846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F5D7E-6326-8BAE-2AB0-CCE19F0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1CEA-CE3A-2F6B-81A0-9F2860DC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DD921-2CA0-14FB-A4E4-8FC3CEF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100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38937A2B-60EA-C52C-FDAF-39F7E1E26D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4006903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ED74-6342-C741-EEF0-0B2CB859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B176C-2AC5-0F83-3D6A-413FC3F3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20D1-367D-5A5B-5022-CD89E6B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101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E608CC6F-4014-3610-1C3D-F7F6AA71C7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95518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04064-79F8-B637-D281-7203BF5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19 </a:t>
            </a:r>
            <a:br>
              <a:rPr lang="fr-FR"/>
            </a:br>
            <a:r>
              <a:rPr lang="fr-FR"/>
              <a:t>Le pattern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7942-0AB3-28F2-40F0-D6EAAF8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  <a:p>
            <a:r>
              <a:rPr lang="fr-FR"/>
              <a:t>19.2. Exemple</a:t>
            </a:r>
          </a:p>
          <a:p>
            <a:r>
              <a:rPr lang="fr-FR"/>
              <a:t>19.3. Structure</a:t>
            </a:r>
          </a:p>
          <a:p>
            <a:r>
              <a:rPr lang="fr-FR"/>
              <a:t>19.4. Domaines d’application</a:t>
            </a:r>
          </a:p>
          <a:p>
            <a:r>
              <a:rPr lang="fr-FR"/>
              <a:t>19.5.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A3878-4ECF-4564-F633-BE507B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4EEF17-C8FF-5B10-2B51-B97FCB4EC8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053613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7FF8B-852F-C7CC-9412-317F23B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EE9D2-8DCF-6AD4-99A2-6B4C893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6B8F2-8EB6-7ECB-B6C6-A30A99F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103</a:t>
            </a:fld>
            <a:endParaRPr lang="fr-FR"/>
          </a:p>
        </p:txBody>
      </p:sp>
      <p:pic>
        <p:nvPicPr>
          <p:cNvPr id="7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6A0E943-F5E0-9A16-5FE3-57A61526AB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196049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78DB-4B24-7756-5438-5D703F6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0133E-5777-425F-7AB2-1444D2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EB061-1C9C-598E-5907-B202760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104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BF4D4C9-CEEE-13C3-1751-977412213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4178620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C26A-5264-4EF8-53F2-0EDE0C3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5EBC3-81E4-9EA3-7B66-343C6A6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19.3.1 Diagramme de classes</a:t>
            </a:r>
          </a:p>
          <a:p>
            <a:r>
              <a:rPr lang="fr-FR"/>
              <a:t>19.3.2 Participants</a:t>
            </a:r>
          </a:p>
          <a:p>
            <a:r>
              <a:rPr lang="fr-FR"/>
              <a:t>19.3.3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AE342-FE3F-1746-4FFA-6C6ACAF8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105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C413901E-4CA8-ADE4-52D1-EA5EDBF56A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0682606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E048-E522-2213-FBBF-6D10E88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89976" cy="1259894"/>
          </a:xfrm>
        </p:spPr>
        <p:txBody>
          <a:bodyPr/>
          <a:lstStyle/>
          <a:p>
            <a:r>
              <a:rPr lang="fr-FR"/>
              <a:t>19.4.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C1099-F092-28E0-A29B-D497D930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B058C-2F0E-3840-92B3-B43204C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106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395100CA-D60D-D05B-A5E4-213A64BC22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2760485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A6853-BDD8-633E-B63D-310F187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8D57D-A2E5-29CA-429F-D95E60E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8EF1D-35A4-910A-A64C-7580684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107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66DA5AE4-3652-DA6E-F510-07A46DE308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5447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D6F0D-6CED-1744-2ECE-91ECD87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20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Interpreter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FAC7-9321-2DD7-28E5-7C8FAC06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  <a:p>
            <a:r>
              <a:rPr lang="fr-FR"/>
              <a:t>20.2. Exemple</a:t>
            </a:r>
          </a:p>
          <a:p>
            <a:r>
              <a:rPr lang="fr-FR"/>
              <a:t>20.3. Structure</a:t>
            </a:r>
          </a:p>
          <a:p>
            <a:r>
              <a:rPr lang="fr-FR"/>
              <a:t>20.4. Domaines d'application</a:t>
            </a:r>
          </a:p>
          <a:p>
            <a:r>
              <a:rPr lang="fr-FR"/>
              <a:t>20.5.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D3265-E0E5-98D7-C066-3CA7B99B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40AB68-6022-BD24-56F1-1B2882E221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48111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10A26-4EF7-1C77-4330-BE3BAFC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313CE-0724-42F2-5964-0D79BF7E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81F31-61C9-9CEB-A4A3-90A8B33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109</a:t>
            </a:fld>
            <a:endParaRPr lang="fr-FR"/>
          </a:p>
        </p:txBody>
      </p:sp>
      <p:pic>
        <p:nvPicPr>
          <p:cNvPr id="9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24E5EDE-8034-97D1-552C-8D7C04A4EFF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2151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C50EA-6787-113B-1A2A-E8BD190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4" y="645106"/>
            <a:ext cx="11219285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Chapitre 2 </a:t>
            </a:r>
            <a:br>
              <a:rPr lang="fr-FR"/>
            </a:br>
            <a:r>
              <a:rPr lang="fr-FR"/>
              <a:t>Une étude de cas : la vente en ligne de véhicules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B1854-1D9F-44EB-FE7C-BB55E45F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r>
              <a:rPr lang="fr-FR"/>
              <a:t>2.1. Description du système</a:t>
            </a:r>
          </a:p>
          <a:p>
            <a:pPr>
              <a:buClr>
                <a:srgbClr val="0785C6"/>
              </a:buClr>
            </a:pPr>
            <a:r>
              <a:rPr lang="fr-FR"/>
              <a:t>2.2. Cahier des charges</a:t>
            </a:r>
          </a:p>
          <a:p>
            <a:pPr>
              <a:buClr>
                <a:srgbClr val="0785C6"/>
              </a:buClr>
            </a:pPr>
            <a:r>
              <a:rPr lang="fr-FR"/>
              <a:t>2.3. Prise en compte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399A-4241-0923-1D19-5F4DA50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11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88DE225-8F2F-9289-C507-FF1A3DD5FE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89297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8093-13A9-A52A-E2FA-A5E3814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67A73-DAC3-1CB8-7C75-A00F4FFB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03F35-B8DC-C28D-E8FF-D2FEE6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110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BDC81531-696F-685C-DD42-01E5DB3AAB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829154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78B5F-C64B-D882-D7B1-596346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400F4-BAAE-55CF-4452-A50AEE1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20.3.1 Diagramme de classes</a:t>
            </a:r>
          </a:p>
          <a:p>
            <a:r>
              <a:rPr lang="fr-FR"/>
              <a:t>20.3.2 Participants</a:t>
            </a:r>
          </a:p>
          <a:p>
            <a:r>
              <a:rPr lang="fr-FR"/>
              <a:t>20.3.3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4CAF-33BA-599A-039C-36B0109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111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8BC6506E-F6E6-9C33-BBCE-43E69BD1E1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189169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9EE6-68CB-E3D5-DDFB-CC9DB1A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28076" cy="1259894"/>
          </a:xfrm>
        </p:spPr>
        <p:txBody>
          <a:bodyPr/>
          <a:lstStyle/>
          <a:p>
            <a:r>
              <a:rPr lang="fr-FR"/>
              <a:t>20.4. Domaines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B6636-3754-5342-EFE1-6E77A71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3356D-10E4-6FC6-4419-D12FA84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112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0F2C4800-3ED5-B845-AE63-870AB8E1C5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877565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DA31-5542-BAF6-B520-5E23C0E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10E43-485A-D412-D1E7-DC0F8FB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F99C8-E8A0-9139-9B4A-99FDB9B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113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3279EDB-52A4-5AD5-9342-654218CC85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5784034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88BD-1D8D-64A8-01B8-3D25E23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21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Iterator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4765-D60B-830B-52EE-749327A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  <a:p>
            <a:r>
              <a:rPr lang="fr-FR"/>
              <a:t>21.2. Exemple</a:t>
            </a:r>
          </a:p>
          <a:p>
            <a:r>
              <a:rPr lang="fr-FR"/>
              <a:t>21.3. Structure</a:t>
            </a:r>
          </a:p>
          <a:p>
            <a:r>
              <a:rPr lang="fr-FR"/>
              <a:t>21.4. Domaines d’application</a:t>
            </a:r>
          </a:p>
          <a:p>
            <a:r>
              <a:rPr lang="fr-FR"/>
              <a:t>21.5.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00AB9-FAE1-8202-4AD0-1C6E81F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86BA33E-8AB3-2BC8-5F0E-1296E126F6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8672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A60DF-B2B6-DA18-7C23-E55E2FF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9305-9A52-1933-6E4D-192BDC3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7DC59-39BC-FB22-61C0-D2301E8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115</a:t>
            </a:fld>
            <a:endParaRPr lang="fr-FR"/>
          </a:p>
        </p:txBody>
      </p:sp>
      <p:pic>
        <p:nvPicPr>
          <p:cNvPr id="7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67BEBD0-1ADA-FD3C-0F05-8DAE1C263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294678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677F-0370-5959-1C83-F537C02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5D72-E661-0756-94E4-860B6C4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4D7EF-940B-B730-CD68-D2214C7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116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ED81A5D6-44A7-E579-C883-AB223B9598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468169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D9171-3801-5A76-D98C-D0E8F16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B59A-ACCC-91E4-EC8C-5CB2D172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21.3.1 Diagramme de classes</a:t>
            </a:r>
          </a:p>
          <a:p>
            <a:r>
              <a:rPr lang="fr-FR"/>
              <a:t>21.3.2 Participants</a:t>
            </a:r>
          </a:p>
          <a:p>
            <a:r>
              <a:rPr lang="fr-FR"/>
              <a:t>21.3.3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8751C-1EB6-0F14-D7C8-035782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117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0140F1A-69D2-C199-0799-9906D2FE81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8249198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60D9-307D-CF63-B380-E8EBD239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18576" cy="1259894"/>
          </a:xfrm>
        </p:spPr>
        <p:txBody>
          <a:bodyPr/>
          <a:lstStyle/>
          <a:p>
            <a:r>
              <a:rPr lang="fr-FR"/>
              <a:t>21.4.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87E00-8328-2039-B3D5-19E51F1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F57F7-9A02-27EE-FDC3-6C8B0D8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118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3E7E7BAC-F756-EC6D-838E-55B2D2F53A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2283680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E008-1071-83B2-2228-E87A7B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1705-ED60-CBEA-9A90-3D22DD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FD426-74A8-CE29-8B39-DBFBE12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119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41B59518-694F-EF94-4F93-1D17D07EF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1593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FF8B-2E24-000F-16C8-E7EDC4C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07763-888D-7AE3-BD8A-E7DA9FF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7934821" cy="1173630"/>
          </a:xfrm>
        </p:spPr>
        <p:txBody>
          <a:bodyPr>
            <a:normAutofit/>
          </a:bodyPr>
          <a:lstStyle/>
          <a:p>
            <a:r>
              <a:rPr lang="fr-FR"/>
              <a:t>2.1. Description du système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0730-CDFE-7339-A06D-715BFEE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881-C733-4E80-3220-9F0C2B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12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34D1DFFD-B9E9-E8DF-DAB0-A8E2F03F2A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6290642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F199-A66F-3B44-D3FB-95FA3A1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22 </a:t>
            </a:r>
            <a:br>
              <a:rPr lang="fr-FR"/>
            </a:br>
            <a:r>
              <a:rPr lang="fr-FR"/>
              <a:t>Le pattern Mediator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E9478-793D-771B-994C-D03A5A0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  <a:p>
            <a:r>
              <a:rPr lang="fr-FR"/>
              <a:t>22.2. Exemple</a:t>
            </a:r>
          </a:p>
          <a:p>
            <a:r>
              <a:rPr lang="fr-FR"/>
              <a:t>22.3. Structure</a:t>
            </a:r>
          </a:p>
          <a:p>
            <a:r>
              <a:rPr lang="fr-FR"/>
              <a:t>22.4. Domaines d’application</a:t>
            </a:r>
          </a:p>
          <a:p>
            <a:r>
              <a:rPr lang="fr-FR"/>
              <a:t>22.5.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C48BA-EACD-9970-ABCE-127F00B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9C5D4B3-300A-985C-9567-B04F771958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6928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D71E-E80D-F2BB-7C47-7DAFAB0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0BA2F-E67E-BF17-5718-836CD25D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D3B77-BF13-504C-F0AC-768C01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121</a:t>
            </a:fld>
            <a:endParaRPr lang="fr-FR"/>
          </a:p>
        </p:txBody>
      </p:sp>
      <p:pic>
        <p:nvPicPr>
          <p:cNvPr id="11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A843A14D-D342-E95D-C487-AC4D44B8B6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151465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A87EF-EFD2-C1FC-FE52-52269F3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54822-219A-3CA8-4C00-4668921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F49A0-5B3B-BD3F-F388-A8A6D5A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122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79DB0F62-47AD-AC02-C011-634BB7068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4888050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495A2-4460-D993-D423-5C77953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A435F-82E9-B070-A6C2-84C66773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22.3.1 Diagramme de classes</a:t>
            </a:r>
          </a:p>
          <a:p>
            <a:r>
              <a:rPr lang="fr-FR"/>
              <a:t>22.3.2 Participants</a:t>
            </a:r>
          </a:p>
          <a:p>
            <a:r>
              <a:rPr lang="fr-FR"/>
              <a:t>22.3.3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5F2EB-923C-FACE-9116-176F725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123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340FCAE5-4D08-CF64-7CCD-C0001F3E13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539050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31A2-6E2F-5B77-2A5D-77B752C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8018525" cy="1259894"/>
          </a:xfrm>
        </p:spPr>
        <p:txBody>
          <a:bodyPr/>
          <a:lstStyle/>
          <a:p>
            <a:r>
              <a:rPr lang="fr-FR"/>
              <a:t>22.4.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B191-5CC5-7006-33E5-3AEF347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6EFB8-4FF5-3F6F-CEC5-8C85EF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124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F0F5A55E-FEFE-545C-7F4E-37148F60FE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2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72623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89A-0767-1728-2E56-E28BD2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EEA94-66BA-4258-E28A-D7E4E86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290DD-2D76-08B1-7296-BF20E63F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125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1AE87F42-0106-BF65-AA51-F02027CEC3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7425809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C6F8-A25A-1469-9D90-D4A0D3B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23 </a:t>
            </a:r>
            <a:br>
              <a:rPr lang="fr-FR"/>
            </a:br>
            <a:r>
              <a:rPr lang="fr-FR"/>
              <a:t>Le pattern Memento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4F6B-3924-41E8-7275-449F650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  <a:p>
            <a:r>
              <a:rPr lang="fr-FR"/>
              <a:t>23.2. Exemple</a:t>
            </a:r>
          </a:p>
          <a:p>
            <a:r>
              <a:rPr lang="fr-FR"/>
              <a:t>23.3. Structure</a:t>
            </a:r>
          </a:p>
          <a:p>
            <a:r>
              <a:rPr lang="fr-FR"/>
              <a:t>23.4. Domaines d’application</a:t>
            </a:r>
          </a:p>
          <a:p>
            <a:r>
              <a:rPr lang="fr-FR"/>
              <a:t>23.5.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686C6-172D-8D02-C9DD-7E1B93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CAA0D0D-9D1E-82C3-443A-00184E5008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520016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EFEB-C5FF-D605-FB6E-DAB1B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E798-44FB-D71B-3E14-32D3AD74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4D2C-7C0E-1C07-D373-AD9516E6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127</a:t>
            </a:fld>
            <a:endParaRPr lang="fr-FR"/>
          </a:p>
        </p:txBody>
      </p:sp>
      <p:pic>
        <p:nvPicPr>
          <p:cNvPr id="9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BE89D643-38A7-335E-C082-EFAE8A5428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455177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CBE0-7484-8552-A024-149A4DA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86153-7266-1083-B276-524CD44B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DDE9C-E005-19F8-27CB-63F781C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128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5A077143-947C-0B11-D7A5-EA6623294E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464292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939C-76DE-F2E7-F5C5-7A352B4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1294D-5FFE-370A-FB9E-BC46311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23.3.1 Diagramme de classes</a:t>
            </a:r>
          </a:p>
          <a:p>
            <a:r>
              <a:rPr lang="fr-FR"/>
              <a:t>23.3.2 Participants</a:t>
            </a:r>
          </a:p>
          <a:p>
            <a:r>
              <a:rPr lang="fr-FR"/>
              <a:t>23.3.3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3502E-526C-B268-3900-ECC645B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129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85152FAC-6176-14B0-A2F1-A976CA2A1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323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7800-A991-314C-4768-775ADEA2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07D64-5ED5-36E1-2130-4F54E9A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62727" cy="1259894"/>
          </a:xfrm>
        </p:spPr>
        <p:txBody>
          <a:bodyPr>
            <a:normAutofit/>
          </a:bodyPr>
          <a:lstStyle/>
          <a:p>
            <a:r>
              <a:rPr lang="fr-FR"/>
              <a:t>2.2. Cahier des charges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4EC1-FAE1-D5C2-8F62-A403990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187-F042-3C32-2CF1-0A640BD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13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0957527-7779-467B-60ED-E571F2563D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547970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8A7B-1FDF-841F-695C-BC7EF7AE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51876" cy="1259894"/>
          </a:xfrm>
        </p:spPr>
        <p:txBody>
          <a:bodyPr/>
          <a:lstStyle/>
          <a:p>
            <a:r>
              <a:rPr lang="fr-FR"/>
              <a:t>23.4.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E338-E4F7-A7BA-59F8-20991D6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18A53-0D31-04FC-266C-8567B5BA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130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E04A3591-D908-BBED-75C7-EBEBC041E0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009794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4E3C3-97F0-0A64-1375-5D7747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CB3AE-44D0-572C-E851-457ECF1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9F8BF-72CF-5C72-44E7-782091D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131</a:t>
            </a:fld>
            <a:endParaRPr lang="fr-FR"/>
          </a:p>
        </p:txBody>
      </p:sp>
      <p:pic>
        <p:nvPicPr>
          <p:cNvPr id="7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0BE83C3E-7B6B-4BB2-1730-B8E4199E7E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746561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B402-AD0A-94E5-EF1F-35576B0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24</a:t>
            </a:r>
            <a:br>
              <a:rPr lang="fr-FR"/>
            </a:br>
            <a:r>
              <a:rPr lang="fr-FR"/>
              <a:t>Le pattern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B906-BC0B-3F10-D29A-841954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  <a:p>
            <a:r>
              <a:rPr lang="fr-FR"/>
              <a:t>24.2. Exemple</a:t>
            </a:r>
          </a:p>
          <a:p>
            <a:r>
              <a:rPr lang="fr-FR"/>
              <a:t>24.3. Structure</a:t>
            </a:r>
          </a:p>
          <a:p>
            <a:r>
              <a:rPr lang="fr-FR"/>
              <a:t>24.4. Domaines d’application</a:t>
            </a:r>
          </a:p>
          <a:p>
            <a:r>
              <a:rPr lang="fr-FR"/>
              <a:t>24.5.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7425C-E4DC-3C32-A1A3-FBBF23A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FD718B0-468C-600C-643E-BDDAA16050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48592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B4914-7710-DEF7-8636-0983D76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7F458-0211-1AB7-645A-66013869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71935-96F2-F7C2-203A-B3C57B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133</a:t>
            </a:fld>
            <a:endParaRPr lang="fr-FR"/>
          </a:p>
        </p:txBody>
      </p:sp>
      <p:pic>
        <p:nvPicPr>
          <p:cNvPr id="7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7AD496CD-1036-2E40-0113-54FC858E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40981643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ECDD-0633-DAD5-2C30-9B7047A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0165E-6416-6671-ED66-FBDC518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B9D38-715F-E14E-562A-09F17BB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134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2687D111-C548-C3A9-DAC1-116F22994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28343559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64CC-7040-5A5B-0B72-957AD9D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2E665-BFBF-3A51-E2E2-AC0E1307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24.3.1 Diagramme de classes</a:t>
            </a:r>
          </a:p>
          <a:p>
            <a:r>
              <a:rPr lang="fr-FR"/>
              <a:t>24.3.2 Participants</a:t>
            </a:r>
          </a:p>
          <a:p>
            <a:r>
              <a:rPr lang="fr-FR"/>
              <a:t>24.3.3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7E2E9-357C-05E3-6E50-683F952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135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AEE8C6B1-F66F-4D9D-FE98-57C0025A1D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96603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BEA2-6FC6-7472-BF43-16B068F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AECF-A238-177D-FA04-A241604B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A915D-4D5B-19EA-86DF-BADD06B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136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187D84E6-C517-2C39-4C53-C9F57AC6ED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1706547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8296F-107D-79D2-2BEA-66646F2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CD3F8-B01E-BAFA-123C-F0B564F6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C2A70-90B7-9C9B-0826-EC09252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137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D38C9A4D-472B-BE91-8873-7E55E2E48C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091541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4B50-A5AD-6495-F1A9-25376C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25</a:t>
            </a:r>
            <a:br>
              <a:rPr lang="fr-FR"/>
            </a:br>
            <a:r>
              <a:rPr lang="fr-FR"/>
              <a:t>Le pattern State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F1B89-1AAD-37A7-2C52-AAA59A4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  <a:p>
            <a:r>
              <a:rPr lang="fr-FR"/>
              <a:t>25.2. Exemple</a:t>
            </a:r>
          </a:p>
          <a:p>
            <a:r>
              <a:rPr lang="fr-FR"/>
              <a:t>25.3. Structure</a:t>
            </a:r>
          </a:p>
          <a:p>
            <a:r>
              <a:rPr lang="fr-FR"/>
              <a:t>25.4. Domaines d’application</a:t>
            </a:r>
          </a:p>
          <a:p>
            <a:r>
              <a:rPr lang="fr-FR"/>
              <a:t>25.5.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62847-2097-37C1-4EBA-B58EE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C47F1207-49CB-6D8C-2D28-E82BE9A4B1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269158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46EB-74D8-18AF-9845-D8E612C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97F09-7720-54D5-96D8-5A3F96C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8187-5780-1281-5E11-3A07E82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139</a:t>
            </a:fld>
            <a:endParaRPr lang="fr-FR"/>
          </a:p>
        </p:txBody>
      </p:sp>
      <p:pic>
        <p:nvPicPr>
          <p:cNvPr id="7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EFBEF1AA-81BA-FB10-0781-F5A30915CD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754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B678-4CFD-F71B-D615-B7ECEA3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76076" cy="1259894"/>
          </a:xfrm>
        </p:spPr>
        <p:txBody>
          <a:bodyPr>
            <a:normAutofit/>
          </a:bodyPr>
          <a:lstStyle/>
          <a:p>
            <a:r>
              <a:rPr lang="fr-FR"/>
              <a:t>2.3. Prise en compte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59903-FD31-58E3-E4C6-A409167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481A-13B3-A56A-E9F8-873BC54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6520667-0C0F-E953-185A-B44FBD01C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9149916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4F4E-D684-556D-1014-A407E02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AC50C-9F52-7755-D414-0B365FFB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36A9A-46B4-21C1-07F0-339673B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140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A9532681-AD0A-1F33-E06D-430128FEF52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239138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89E11-A0B6-530F-EC43-DA9A1DE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932F-E26A-539C-11D7-D9C15F4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25.3.1 Diagramme de classes</a:t>
            </a:r>
          </a:p>
          <a:p>
            <a:r>
              <a:rPr lang="fr-FR"/>
              <a:t>25.3.2 Participants</a:t>
            </a:r>
          </a:p>
          <a:p>
            <a:r>
              <a:rPr lang="fr-FR"/>
              <a:t>25.3.3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4815D-82BC-E532-E564-BC74D7C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141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24E75381-C728-3E84-7372-193DDAD392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617743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5AB16-7823-78B9-DC8B-5C267F4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25.4.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0013E-79B9-93F3-DD6D-B0F65E7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AB464-4C0A-B66F-6B47-29695D3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142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EE1D7E1-DEDF-08E0-61AD-A7BDA96A4E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8382143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603B-AEDF-42FF-6D26-7D6C560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D1D6A-9909-BF64-93A7-C760E32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C4322-B57C-F33F-C0BD-86E57C74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143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F3ED28A-CB3A-6AD3-F6C8-EAA90A7C3D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487680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B6055-5450-F1FA-A010-4824C0E2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26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Strategy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6322A-AD75-CC13-3E85-A22CAC7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  <a:p>
            <a:r>
              <a:rPr lang="fr-FR"/>
              <a:t>26.. Exemple</a:t>
            </a:r>
          </a:p>
          <a:p>
            <a:r>
              <a:rPr lang="fr-FR"/>
              <a:t>26.3. Structure</a:t>
            </a:r>
          </a:p>
          <a:p>
            <a:r>
              <a:rPr lang="fr-FR"/>
              <a:t>26.4. Domaines d’application</a:t>
            </a:r>
          </a:p>
          <a:p>
            <a:r>
              <a:rPr lang="fr-FR"/>
              <a:t>26.5.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D5B8D3-6578-BC54-1A99-087E997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6160D8D-A9AA-2F35-AE87-5E90BD63BB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76047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201E-0DAA-7FEF-AC74-4028FC5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FF61-5AA7-1972-CF92-EE42B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30ED-0A13-1835-C254-1FEDA52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145</a:t>
            </a:fld>
            <a:endParaRPr lang="fr-FR"/>
          </a:p>
        </p:txBody>
      </p:sp>
      <p:pic>
        <p:nvPicPr>
          <p:cNvPr id="7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9EA2E7C5-492C-B676-DB6A-6A06B3111C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17396906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4F79-6115-2939-DC6B-8ADC825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37DA5-0766-E33F-2322-5EF9D45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94D81-90DD-FDDC-9C75-8DEB259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146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310BB97F-E308-195A-06C6-9AA913452D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8979068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65AC-9576-0119-646A-86E37F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3450-55CB-C31B-C40E-51D8631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26.3.1 Diagramme de classes</a:t>
            </a:r>
          </a:p>
          <a:p>
            <a:r>
              <a:rPr lang="fr-FR"/>
              <a:t>26.3.2 Participants</a:t>
            </a:r>
          </a:p>
          <a:p>
            <a:r>
              <a:rPr lang="fr-FR"/>
              <a:t>26.3.3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E82AC-D527-387E-1F25-1C708AF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147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2B06FAB3-7E88-FEE5-ACAF-FF4D1ED3F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42436418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B99D4-0344-BFD3-93BB-07870C6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47226" cy="1259894"/>
          </a:xfrm>
        </p:spPr>
        <p:txBody>
          <a:bodyPr/>
          <a:lstStyle/>
          <a:p>
            <a:r>
              <a:rPr lang="fr-FR"/>
              <a:t>26.4.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3ECC7-48C2-C2B5-5481-6BC3206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A34CC-6485-DDD5-CA91-3EEB642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148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55CF26E3-65C2-84A1-CE47-5F4057367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8364688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22A2-84A7-C511-CE63-6408947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D71D-8E87-EF46-EFB8-6768670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CFB75-9472-A258-8B0D-9ED894D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149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FAEC6154-5AF7-25AA-8E9B-6528FA8D50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5168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CC143-B54A-9D1F-F62A-091A120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479693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3</a:t>
            </a:r>
            <a:br>
              <a:rPr lang="en-US"/>
            </a:br>
            <a:r>
              <a:rPr lang="fr-FR"/>
              <a:t>Introduction aux patterns de construction</a:t>
            </a:r>
            <a:endParaRPr lang="en-US" sz="29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22E32-6FC0-28CE-A513-582A4F5C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1. Présentation</a:t>
            </a:r>
          </a:p>
          <a:p>
            <a:r>
              <a:rPr lang="fr-FR"/>
              <a:t>3.2. Les problèmes liés à la création d’objets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1BBE-6C84-1C9A-9153-EED56A7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15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F086BC84-A383-4185-64EF-AB0F81467E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597289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8C94-35EE-CD4A-39D9-008403EA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894576" cy="1259894"/>
          </a:xfrm>
        </p:spPr>
        <p:txBody>
          <a:bodyPr>
            <a:normAutofit/>
          </a:bodyPr>
          <a:lstStyle/>
          <a:p>
            <a:r>
              <a:rPr lang="fr-FR"/>
              <a:t>Chapitre 27</a:t>
            </a:r>
            <a:br>
              <a:rPr lang="fr-FR"/>
            </a:br>
            <a:r>
              <a:rPr lang="fr-FR"/>
              <a:t>Le pattern Template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91CF6-6913-B759-1F1F-8550CFA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  <a:p>
            <a:r>
              <a:rPr lang="fr-FR"/>
              <a:t>27.2. Exemple</a:t>
            </a:r>
          </a:p>
          <a:p>
            <a:r>
              <a:rPr lang="fr-FR"/>
              <a:t>27.3. Structure</a:t>
            </a:r>
          </a:p>
          <a:p>
            <a:r>
              <a:rPr lang="fr-FR"/>
              <a:t>27.4. Domaines d’application</a:t>
            </a:r>
          </a:p>
          <a:p>
            <a:r>
              <a:rPr lang="fr-FR"/>
              <a:t>27.5.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28160-ACC6-3E39-B762-D391803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9A63136-91C3-D95E-EBDE-577D0D51E1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9088407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17EEF-CFAF-8D0E-805C-73AC351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F98D6-566B-9D7D-BDCF-474AE4D9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15522-7363-AE9B-6E35-40ED367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151</a:t>
            </a:fld>
            <a:endParaRPr lang="fr-FR"/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265A2B-2E24-841C-96AC-5E40A457D9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19827647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DB5E0-E759-E5C9-8639-5ACF496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020AC-E887-7A19-301E-4CA26607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2358-584E-7E00-49CA-6864E48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152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1F9BE-B1FC-19E7-D5B1-BEFD59F75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8359181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F1DCE-4396-F098-3F4C-57AF7B88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C6481-3C9D-3050-5EF4-17F95463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27.3.1 Diagramme de classes</a:t>
            </a:r>
          </a:p>
          <a:p>
            <a:r>
              <a:rPr lang="fr-FR"/>
              <a:t>27.3.2 Participants</a:t>
            </a:r>
          </a:p>
          <a:p>
            <a:r>
              <a:rPr lang="fr-FR"/>
              <a:t>27.3.3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C507-E65D-99B5-2E18-FBD94B34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153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2E7565-5B3B-4209-8785-24CB1AD1ED8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40710377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84C5-8348-A427-6E9E-841B79B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789926" cy="1259894"/>
          </a:xfrm>
        </p:spPr>
        <p:txBody>
          <a:bodyPr/>
          <a:lstStyle/>
          <a:p>
            <a:r>
              <a:rPr lang="fr-FR"/>
              <a:t>27.4.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3C783-2DD3-7F54-2278-E02DF9D8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E8A49-859F-A0F1-D905-1C2D61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154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1FCF6-D8FD-3B45-9682-5CEBEDC0FA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24509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7B01-6793-500A-ECE8-E4610CC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D1904-F275-0A3C-C2CB-9332A259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FA095-06BA-EFC1-71B0-4EABDCF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155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AB1C67-1975-45F7-34C6-2F25B42507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3825104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CBC9-0169-D0D1-0B8F-AF54592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28</a:t>
            </a:r>
            <a:br>
              <a:rPr lang="fr-FR"/>
            </a:br>
            <a:r>
              <a:rPr lang="fr-FR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13216-7372-7026-B4AE-852F071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  <a:p>
            <a:r>
              <a:rPr lang="fr-FR"/>
              <a:t>28.2. Exemple</a:t>
            </a:r>
          </a:p>
          <a:p>
            <a:r>
              <a:rPr lang="fr-FR"/>
              <a:t>28.3. Structure</a:t>
            </a:r>
          </a:p>
          <a:p>
            <a:r>
              <a:rPr lang="fr-FR"/>
              <a:t>28.4. Domaines d’application</a:t>
            </a:r>
          </a:p>
          <a:p>
            <a:r>
              <a:rPr lang="fr-FR"/>
              <a:t>28.5.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57CA8-8D96-CCA9-EABB-4C8695B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4ACA1-E0D6-987F-08EF-D95777790D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9732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C34D9-18D9-93B8-7AD0-0676672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2EE43-87CF-BA57-8600-5017FD3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B2F12-45FD-BCB5-B18E-A198232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157</a:t>
            </a:fld>
            <a:endParaRPr lang="fr-FR"/>
          </a:p>
        </p:txBody>
      </p:sp>
      <p:pic>
        <p:nvPicPr>
          <p:cNvPr id="7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AE29CBF2-9354-67E3-73DA-2D7EC50C93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227907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7616-BDA2-75C3-392C-BED0D3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4D854-7B18-8D00-C345-030BB8E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5E255-52BC-007B-AC0C-F506C30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158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68B8524-D783-B186-A011-27700A56D53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678171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30B5-0A3E-07A7-8692-937C33B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9DDC-3D69-64CB-208A-583CF40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28.3.1 Diagramme de classes</a:t>
            </a:r>
          </a:p>
          <a:p>
            <a:r>
              <a:rPr lang="fr-FR"/>
              <a:t>28.3.2 Participants</a:t>
            </a:r>
          </a:p>
          <a:p>
            <a:r>
              <a:rPr lang="fr-FR"/>
              <a:t>28.3.3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377DD-C459-ED17-2DED-A084FC6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159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F21F45C8-3841-693D-D532-ADBCEA7F35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550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7BA-3C78-8340-F30C-8285D9F7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2FD6B-6960-4B7C-F8BD-ACBB86F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852802" cy="1259894"/>
          </a:xfrm>
        </p:spPr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0AEFC-6E6F-7AE1-2911-612B282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2FF-E22F-52BB-7B00-BDA06AB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16</a:t>
            </a:fld>
            <a:endParaRPr lang="fr-FR"/>
          </a:p>
        </p:txBody>
      </p:sp>
      <p:pic>
        <p:nvPicPr>
          <p:cNvPr id="9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040145-9E7E-6F26-12BF-7D35B2E419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1496486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55E08-8900-DD79-5251-3149BF8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6026" cy="1259894"/>
          </a:xfrm>
        </p:spPr>
        <p:txBody>
          <a:bodyPr/>
          <a:lstStyle/>
          <a:p>
            <a:r>
              <a:rPr lang="fr-FR"/>
              <a:t>28.4.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0200B-3115-3113-D22B-C309F40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E8B89-6EA1-E724-19B2-01660D3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160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165D9085-599D-47DB-6C4F-D505492FE4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377440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3C39D-7610-17B3-CAFF-01C85AA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ADB1-F8B2-8800-4159-AB0078C3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FB92-4BEC-D49D-BFDB-2689387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161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DD8650C-9424-4564-787B-B0F1A58A0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6663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DC237-CE3E-93DE-A2CC-9B220D39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90276" cy="1259894"/>
          </a:xfrm>
        </p:spPr>
        <p:txBody>
          <a:bodyPr>
            <a:normAutofit/>
          </a:bodyPr>
          <a:lstStyle/>
          <a:p>
            <a:r>
              <a:rPr lang="fr-FR"/>
              <a:t>Chapitre 29</a:t>
            </a:r>
            <a:br>
              <a:rPr lang="fr-FR"/>
            </a:br>
            <a:r>
              <a:rPr lang="fr-FR"/>
              <a:t>Compositions et variations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5021-750C-D1FC-FF93-9700D132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1. Préliminaire</a:t>
            </a:r>
          </a:p>
          <a:p>
            <a:r>
              <a:rPr lang="fr-FR"/>
              <a:t>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  <a:p>
            <a:r>
              <a:rPr lang="fr-FR"/>
              <a:t>3. </a:t>
            </a:r>
            <a:r>
              <a:rPr lang="fr-FR" err="1"/>
              <a:t>Reflective</a:t>
            </a:r>
            <a:r>
              <a:rPr lang="fr-FR"/>
              <a:t> Visitor</a:t>
            </a:r>
          </a:p>
          <a:p>
            <a:r>
              <a:rPr lang="fr-FR"/>
              <a:t>4. Le pattern Multicast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42F4-E55F-3FD0-D149-075D9BB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A03237BD-BF0C-DFB5-C3F3-DF5165DE4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503279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F554-9996-D5C3-A715-F80388F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29.1. Préliminaire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A97BE-1811-1859-08C7-0DC9215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E45E6-E192-D0A2-9373-044DFCB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163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548EEFF8-9360-BAF6-4637-43C954CD69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6175773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7164-86B1-5BBF-236F-496C78A4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/>
          <a:lstStyle/>
          <a:p>
            <a:r>
              <a:rPr lang="fr-FR"/>
              <a:t>29.2.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C1F61-53F6-0189-4AA2-5D9D60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29.2.1 Introduction</a:t>
            </a:r>
          </a:p>
          <a:p>
            <a:r>
              <a:rPr lang="fr-FR"/>
              <a:t>29.2.2 Structure</a:t>
            </a:r>
          </a:p>
          <a:p>
            <a:r>
              <a:rPr lang="fr-FR"/>
              <a:t>29.2.3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E22BD-AB47-BA1B-C4D1-188431E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164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2E8C3292-28F4-237F-8363-71B1CB4B78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424114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9CBDB-41AB-2AEC-29E3-32AA92E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29.3. </a:t>
            </a:r>
            <a:r>
              <a:rPr lang="fr-FR" err="1"/>
              <a:t>Reflective</a:t>
            </a:r>
            <a:r>
              <a:rPr lang="fr-FR"/>
              <a:t>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6128-9867-3A55-943C-CA3C943C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29.3.1 Discussion</a:t>
            </a:r>
          </a:p>
          <a:p>
            <a:r>
              <a:rPr lang="fr-FR"/>
              <a:t>29.3.2 Structure</a:t>
            </a:r>
          </a:p>
          <a:p>
            <a:r>
              <a:rPr lang="fr-FR"/>
              <a:t>29.3.3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00BB0-389E-542A-14B6-A2FEEC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165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F8DB54-71EB-6654-F2BB-FC38B340D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42287215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0EF2-DC87-6D54-86D5-A052476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66126" cy="1259894"/>
          </a:xfrm>
        </p:spPr>
        <p:txBody>
          <a:bodyPr/>
          <a:lstStyle/>
          <a:p>
            <a:r>
              <a:rPr lang="fr-FR"/>
              <a:t>29.4. Le pattern Multicast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75E9-DE00-CE32-1706-B32AA04C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29.4.1 Description et exemple</a:t>
            </a:r>
          </a:p>
          <a:p>
            <a:r>
              <a:rPr lang="fr-FR"/>
              <a:t>29.4.2 Structure</a:t>
            </a:r>
          </a:p>
          <a:p>
            <a:r>
              <a:rPr lang="fr-FR"/>
              <a:t>29.4.3 Exemple en C#</a:t>
            </a:r>
          </a:p>
          <a:p>
            <a:r>
              <a:rPr lang="fr-FR"/>
              <a:t>29.4.4 Discussion : comparaison avec le pattern Observer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EA6A-9FFA-03F7-6CB4-BCC966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166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806D8BB3-C06F-97C2-192A-67C2BD4306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3821483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A8C4-061A-2F30-3F1F-C235F7E7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999476" cy="1259894"/>
          </a:xfrm>
        </p:spPr>
        <p:txBody>
          <a:bodyPr>
            <a:normAutofit/>
          </a:bodyPr>
          <a:lstStyle/>
          <a:p>
            <a:r>
              <a:rPr lang="fr-FR"/>
              <a:t>Chapitre 30</a:t>
            </a:r>
            <a:br>
              <a:rPr lang="fr-FR"/>
            </a:br>
            <a:r>
              <a:rPr lang="fr-FR"/>
              <a:t>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7D3F-939F-0B38-A57D-BE4A7E77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30.1. Introduction au problème</a:t>
            </a:r>
          </a:p>
          <a:p>
            <a:r>
              <a:rPr lang="fr-FR"/>
              <a:t>30.2. Le pattern composite MVC</a:t>
            </a:r>
          </a:p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  <a:p>
            <a:r>
              <a:rPr lang="fr-FR"/>
              <a:t>30.4.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D6F36-512C-4F9A-79A2-4B65E34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167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0764A05-6034-9354-CBB0-AA843D4789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6073949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604D-4F7B-BDE3-181A-A67B16E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37626" cy="1259894"/>
          </a:xfrm>
        </p:spPr>
        <p:txBody>
          <a:bodyPr/>
          <a:lstStyle/>
          <a:p>
            <a:r>
              <a:rPr lang="fr-FR"/>
              <a:t>30.1. Introduction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FDBC5-5C07-88F2-B410-9D8E71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A807A-D671-D829-BA01-A84A5F1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168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318443A-7128-2ADF-AA99-C8EBD824A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8772522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61591-29B7-787D-0360-C6E665C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75876" cy="1259894"/>
          </a:xfrm>
        </p:spPr>
        <p:txBody>
          <a:bodyPr/>
          <a:lstStyle/>
          <a:p>
            <a:r>
              <a:rPr lang="fr-FR"/>
              <a:t>30.2. 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B843-5EE3-6909-92B5-6150A8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03C74-8E95-7E50-D217-F0EBDFD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169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634232D8-ED8C-04A6-309A-4A14F30D15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38532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2377-51AC-19D7-AA88-D65ADEB0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E5C5-43D9-DD45-6D41-8CDE0B4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383866" cy="1259894"/>
          </a:xfrm>
        </p:spPr>
        <p:txBody>
          <a:bodyPr>
            <a:normAutofit/>
          </a:bodyPr>
          <a:lstStyle/>
          <a:p>
            <a:r>
              <a:rPr lang="en-US"/>
              <a:t>3.2. </a:t>
            </a:r>
            <a:r>
              <a:rPr lang="fr-FR"/>
              <a:t>Les problèmes liés à la création d’objets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C6A5-7FAC-EA13-CF5C-F31CAC35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2.1 Problématique</a:t>
            </a:r>
          </a:p>
          <a:p>
            <a:r>
              <a:rPr lang="fr-FR"/>
              <a:t>3.2.2 Les solutions proposées par les patterns de construction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64B1-BBE7-1B87-6957-C500586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17</a:t>
            </a:fld>
            <a:endParaRPr lang="fr-FR"/>
          </a:p>
        </p:txBody>
      </p:sp>
      <p:pic>
        <p:nvPicPr>
          <p:cNvPr id="2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33B960-EF03-463B-360C-0BF4323E5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7453306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26B-9EEA-8A8D-4F78-A679BE9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85176" cy="1259894"/>
          </a:xfrm>
        </p:spPr>
        <p:txBody>
          <a:bodyPr/>
          <a:lstStyle/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7A61F-768D-FF80-E920-58E2077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C0239-3CDA-AE86-BAC4-6231443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170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73DD2C3-DA15-745F-A906-FBC86B2583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41656491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ACE0-4C7A-9FE9-DD8C-7F2671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30.4.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C0A71-5D8F-9919-2B9F-1C610FB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30.4.1 Introduction</a:t>
            </a:r>
          </a:p>
          <a:p>
            <a:r>
              <a:rPr lang="fr-FR"/>
              <a:t>30.4.2 Architecture</a:t>
            </a:r>
          </a:p>
          <a:p>
            <a:r>
              <a:rPr lang="fr-FR"/>
              <a:t>30.4.3 Étude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6009-F3CB-A093-5316-09D500B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171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D8412658-627F-64A6-BBA4-AE14DF911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29958227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516E4-8FAC-99A8-E0FC-AF5344E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31</a:t>
            </a:r>
            <a:br>
              <a:rPr lang="fr-FR"/>
            </a:br>
            <a:r>
              <a:rPr lang="fr-FR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BFFD5-F25B-67A1-B624-A950F51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 Énoncés des exercices</a:t>
            </a:r>
          </a:p>
          <a:p>
            <a:r>
              <a:rPr lang="fr-FR"/>
              <a:t>31.2. Correction des exercices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B3223-1062-1DA4-4F2C-F4D0308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56EDBEE-7D2F-C8B9-F310-429E91CD15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02579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29F0-FC86-99DE-8F05-089169D6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42376" cy="1259894"/>
          </a:xfrm>
        </p:spPr>
        <p:txBody>
          <a:bodyPr/>
          <a:lstStyle/>
          <a:p>
            <a:r>
              <a:rPr lang="fr-FR"/>
              <a:t>31.1. Énoncés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2CE8-3090-5BBB-84AB-DC958F6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31.1.1 Création de cartes de paiement</a:t>
            </a:r>
          </a:p>
          <a:p>
            <a:r>
              <a:rPr lang="fr-FR"/>
              <a:t>31.1.2 Autorisation des cartes de paiement</a:t>
            </a:r>
          </a:p>
          <a:p>
            <a:r>
              <a:rPr lang="fr-FR"/>
              <a:t>31.1.3 Système de fichiers</a:t>
            </a:r>
          </a:p>
          <a:p>
            <a:r>
              <a:rPr lang="fr-FR"/>
              <a:t>31.1.4 Browser graphique d’objets</a:t>
            </a:r>
          </a:p>
          <a:p>
            <a:r>
              <a:rPr lang="fr-FR"/>
              <a:t>31.1.5 États de la vie professionnelle d’une personne</a:t>
            </a:r>
          </a:p>
          <a:p>
            <a:r>
              <a:rPr lang="fr-FR"/>
              <a:t>31.1.6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153DD-5E98-5A53-4393-25FB28C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173</a:t>
            </a:fld>
            <a:endParaRPr lang="fr-FR"/>
          </a:p>
        </p:txBody>
      </p:sp>
      <p:pic>
        <p:nvPicPr>
          <p:cNvPr id="7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B75EA81E-7A83-559E-E0DE-C82F6AAD2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649368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45D3-650B-D9A8-56D2-8E25F33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180326" cy="1259894"/>
          </a:xfrm>
        </p:spPr>
        <p:txBody>
          <a:bodyPr/>
          <a:lstStyle/>
          <a:p>
            <a:r>
              <a:rPr lang="fr-FR"/>
              <a:t>31.2. Correction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18DE-BCCA-2A4F-C71E-949F042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31.2.1 Création de cartes de paiement</a:t>
            </a:r>
          </a:p>
          <a:p>
            <a:r>
              <a:rPr lang="fr-FR"/>
              <a:t>31.2.2 Autorisation des cartes de paiement</a:t>
            </a:r>
          </a:p>
          <a:p>
            <a:r>
              <a:rPr lang="fr-FR"/>
              <a:t>31.2.3 Système de fichiers</a:t>
            </a:r>
          </a:p>
          <a:p>
            <a:r>
              <a:rPr lang="fr-FR"/>
              <a:t>31.2.4 Browser graphique d’objets</a:t>
            </a:r>
          </a:p>
          <a:p>
            <a:r>
              <a:rPr lang="fr-FR"/>
              <a:t>31.2.5 États de la vie professionnelle d’une personne</a:t>
            </a:r>
          </a:p>
          <a:p>
            <a:r>
              <a:rPr lang="fr-FR"/>
              <a:t>31.2.6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ACA77-1B85-2892-BD4D-1E71A6B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174</a:t>
            </a:fld>
            <a:endParaRPr lang="fr-FR"/>
          </a:p>
        </p:txBody>
      </p:sp>
      <p:pic>
        <p:nvPicPr>
          <p:cNvPr id="6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FCBFFA16-9B7E-A139-EDAF-5FB4AF0AD6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0813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BAC3F-65EC-934A-A3DA-0EA8AF3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2132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4</a:t>
            </a:r>
            <a:br>
              <a:rPr lang="en-US"/>
            </a:br>
            <a:r>
              <a:rPr lang="en-US"/>
              <a:t>Le pattern Abstract Factory</a:t>
            </a:r>
            <a:endParaRPr lang="en-US" sz="2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EAFB-9A89-9FCB-C737-978A879A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34673"/>
            <a:ext cx="5122652" cy="4365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4.1. Description</a:t>
            </a:r>
          </a:p>
          <a:p>
            <a:pPr>
              <a:buClr>
                <a:srgbClr val="04C0FE"/>
              </a:buClr>
            </a:pPr>
            <a:r>
              <a:rPr lang="fr-FR"/>
              <a:t>4.2. Exemple</a:t>
            </a:r>
          </a:p>
          <a:p>
            <a:pPr>
              <a:buClr>
                <a:srgbClr val="04C0FE"/>
              </a:buClr>
            </a:pPr>
            <a:r>
              <a:rPr lang="fr-FR"/>
              <a:t>4.3. Structure</a:t>
            </a:r>
          </a:p>
          <a:p>
            <a:pPr>
              <a:buClr>
                <a:srgbClr val="04C0FE"/>
              </a:buClr>
            </a:pPr>
            <a:r>
              <a:rPr lang="fr-FR"/>
              <a:t>4.4. Domaines d’utilisation</a:t>
            </a:r>
          </a:p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43A1-89F7-2B67-2521-79A770D9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18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90B1C8D-9F21-8904-F57E-575BBEEF75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9358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569-4CAF-8A7C-F7E8-6C0A4C3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en-US"/>
              <a:t>4.1.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63D-8533-BE41-912E-854B8A71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82752"/>
            <a:ext cx="5122652" cy="45101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4E25-AC5F-DD91-2BB8-6655345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32817702-9FED-4DB6-2ABB-5114391869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379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732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828-DD8E-7572-8378-AC4DF86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275361" cy="1259894"/>
          </a:xfrm>
        </p:spPr>
        <p:txBody>
          <a:bodyPr>
            <a:noAutofit/>
          </a:bodyPr>
          <a:lstStyle/>
          <a:p>
            <a:r>
              <a:rPr lang="fr-FR"/>
              <a:t>4.2. Exemple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969-F24A-5CCA-4FD8-F52E81F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7A9-6FC4-8AC0-213D-3575DED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B5FD6F1A-107A-3AE9-3297-FDDAE3F037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12894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E5E-A684-ED7E-CA8B-26D032B4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9" y="645106"/>
            <a:ext cx="9602910" cy="1130498"/>
          </a:xfrm>
        </p:spPr>
        <p:txBody>
          <a:bodyPr>
            <a:normAutofit/>
          </a:bodyPr>
          <a:lstStyle/>
          <a:p>
            <a:r>
              <a:rPr lang="fr-FR"/>
              <a:t>4.3. Structure</a:t>
            </a:r>
            <a:endParaRPr lang="fr-FR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EDAB-D995-CD93-B003-6440EE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4.</a:t>
            </a:r>
            <a:r>
              <a:rPr lang="fr-FR"/>
              <a:t>3.1 Diagramme de classes</a:t>
            </a:r>
          </a:p>
          <a:p>
            <a:r>
              <a:rPr lang="fr-FR"/>
              <a:t>4.3.2 Participants</a:t>
            </a:r>
          </a:p>
          <a:p>
            <a:r>
              <a:rPr lang="fr-FR"/>
              <a:t>4.3.3 Collaborations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147C-BB11-E89C-A992-0B5B9B5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806AA30-F4AE-E811-C2C2-675726323E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276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4FF0-33D0-0404-DD22-F23B1B5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9AE7-0645-7725-A7C5-EE1C36A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680274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4.4.Domaines d’utilisation</a:t>
            </a:r>
            <a:br>
              <a:rPr lang="fr-FR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68-E6B2-2F03-80FC-4A16B58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EBF4-FC6B-A7F1-3329-2DC8551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6EAB9A95-5108-C12B-50CC-7D765FE93F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18504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418A-C036-E636-72A8-A6068C0E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48-9B81-6CD9-0266-9E67637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90484" cy="1259894"/>
          </a:xfrm>
        </p:spPr>
        <p:txBody>
          <a:bodyPr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FD9B-18B4-8630-3D11-2BCD3D8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D92-E64B-733C-8317-93932A0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C6C2BEF-0F53-8717-F156-7C69C52766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0208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C42F2-40C8-B47A-4804-557499A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8673859" cy="1173630"/>
          </a:xfrm>
        </p:spPr>
        <p:txBody>
          <a:bodyPr>
            <a:normAutofit fontScale="90000"/>
          </a:bodyPr>
          <a:lstStyle/>
          <a:p>
            <a:r>
              <a:rPr lang="fr-FR" sz="3600">
                <a:solidFill>
                  <a:schemeClr val="tx2"/>
                </a:solidFill>
              </a:rPr>
              <a:t>Chapitre 5</a:t>
            </a:r>
            <a:br>
              <a:rPr lang="fr-FR" sz="3600">
                <a:solidFill>
                  <a:schemeClr val="tx2"/>
                </a:solidFill>
              </a:rPr>
            </a:br>
            <a:r>
              <a:rPr lang="fr-FR" sz="3600">
                <a:solidFill>
                  <a:schemeClr val="tx2"/>
                </a:solidFill>
              </a:rPr>
              <a:t>Le pattern Builder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ECF535-867D-D3BA-D438-8962133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</a:t>
            </a:r>
            <a:r>
              <a:rPr lang="fr-FR"/>
              <a:t>1. Description</a:t>
            </a:r>
          </a:p>
          <a:p>
            <a:r>
              <a:rPr lang="fr-FR"/>
              <a:t>5.2. Exemple</a:t>
            </a:r>
          </a:p>
          <a:p>
            <a:r>
              <a:rPr lang="fr-FR"/>
              <a:t>5.3. Structure</a:t>
            </a:r>
          </a:p>
          <a:p>
            <a:r>
              <a:rPr lang="fr-FR">
                <a:solidFill>
                  <a:srgbClr val="404040"/>
                </a:solidFill>
              </a:rPr>
              <a:t>4. Domaines d’utilisation</a:t>
            </a:r>
          </a:p>
          <a:p>
            <a:r>
              <a:rPr lang="fr-FR">
                <a:solidFill>
                  <a:srgbClr val="404040"/>
                </a:solidFill>
              </a:rPr>
              <a:t>5. Exemple en C#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1485-C73E-9940-B1CD-9966FBB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0FEDCDE-D931-BD14-0CAD-5ECAF7BC50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4400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2206-0714-8993-C3AC-556EB370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0E776-8494-D664-1F1C-169AECD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>
            <a:normAutofit/>
          </a:bodyPr>
          <a:lstStyle/>
          <a:p>
            <a:r>
              <a:rPr lang="en-US"/>
              <a:t>5.1.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0878-8143-2D23-EBE5-0FA6AD5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0EC0-C0C9-553C-8F03-135AB93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25</a:t>
            </a:fld>
            <a:endParaRPr lang="fr-FR"/>
          </a:p>
        </p:txBody>
      </p:sp>
      <p:pic>
        <p:nvPicPr>
          <p:cNvPr id="7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55505F2-416F-96DC-F8E0-06ADEDC7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19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66E5-FCF2-274C-5503-E429E1C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A37A8-DEE6-07F9-C2A6-E69F8A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9759983" cy="1173630"/>
          </a:xfrm>
        </p:spPr>
        <p:txBody>
          <a:bodyPr>
            <a:normAutofit/>
          </a:bodyPr>
          <a:lstStyle/>
          <a:p>
            <a:r>
              <a:rPr lang="en-US"/>
              <a:t>5.2. </a:t>
            </a:r>
            <a:r>
              <a:rPr lang="en-US" err="1"/>
              <a:t>Exemple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5684-A715-3E8D-6851-78CF153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6EC-CE6E-505C-EFB4-C9701F8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26</a:t>
            </a:fld>
            <a:endParaRPr lang="fr-FR"/>
          </a:p>
        </p:txBody>
      </p:sp>
      <p:pic>
        <p:nvPicPr>
          <p:cNvPr id="2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9C605D9-5E83-0B23-3516-069D29C64B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33748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CE2BC-8034-3D35-5A2D-039471C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60933"/>
            <a:ext cx="6448736" cy="1173630"/>
          </a:xfrm>
        </p:spPr>
        <p:txBody>
          <a:bodyPr>
            <a:normAutofit/>
          </a:bodyPr>
          <a:lstStyle/>
          <a:p>
            <a:r>
              <a:rPr lang="fr-FR"/>
              <a:t>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843BC-F146-131B-1692-59D074F7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5.3.1 Diagramme de classes</a:t>
            </a:r>
          </a:p>
          <a:p>
            <a:r>
              <a:rPr lang="fr-FR"/>
              <a:t>5.3.2 Participants</a:t>
            </a:r>
          </a:p>
          <a:p>
            <a:r>
              <a:rPr lang="fr-FR"/>
              <a:t>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A7E45-7895-42F5-6A0E-400EF01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C017074-13E0-08AE-8583-1E53B5E41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28721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CA97-430D-1140-2C9F-A2E5599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335217" cy="1173630"/>
          </a:xfrm>
        </p:spPr>
        <p:txBody>
          <a:bodyPr>
            <a:normAutofit/>
          </a:bodyPr>
          <a:lstStyle/>
          <a:p>
            <a:r>
              <a:rPr lang="fr-FR"/>
              <a:t>5.4.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ACDD1-6B09-9B0B-8C83-16E195D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err="1">
              <a:solidFill>
                <a:srgbClr val="40404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B729-6F70-CA48-7B3C-0F7FCFC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240233C-01E6-2042-87B0-1175F94ACB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732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DFC41-14B5-AFC0-64ED-F43A9A5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11362392" cy="1173630"/>
          </a:xfrm>
        </p:spPr>
        <p:txBody>
          <a:bodyPr>
            <a:normAutofit/>
          </a:bodyPr>
          <a:lstStyle/>
          <a:p>
            <a:r>
              <a:rPr lang="fr-FR"/>
              <a:t>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40D57-752F-016C-E9D9-237C0CF1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596DE-1394-8EC2-D778-AC22354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08CDFAA-A4C6-A187-5A0C-C1A68189E3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511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736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4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855B-75E2-C18F-0DB2-51C2A9B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1996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6</a:t>
            </a:r>
            <a:br>
              <a:rPr lang="en-US"/>
            </a:br>
            <a:r>
              <a:rPr lang="en-US"/>
              <a:t>Le pattern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F6E2-24BD-CC5A-9A11-7FD09950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6.1. Description</a:t>
            </a:r>
          </a:p>
          <a:p>
            <a:r>
              <a:rPr lang="fr-FR"/>
              <a:t>6.2. Exemple</a:t>
            </a:r>
          </a:p>
          <a:p>
            <a:r>
              <a:rPr lang="fr-FR"/>
              <a:t>6.3. Structure</a:t>
            </a:r>
          </a:p>
          <a:p>
            <a:r>
              <a:rPr lang="fr-FR"/>
              <a:t>6.4. Domaines d’utilisation</a:t>
            </a:r>
          </a:p>
          <a:p>
            <a:r>
              <a:rPr lang="fr-FR"/>
              <a:t>6.5. Exemple en C#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1BC3-4F56-6692-3862-DC40D05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044BBF-6183-B2B5-EC5D-0F6911D5A0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1421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CE1F-F1B1-4F67-8628-1F5B72F7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54E-A38A-7098-CA6E-3ECB318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662520" cy="1259894"/>
          </a:xfrm>
        </p:spPr>
        <p:txBody>
          <a:bodyPr>
            <a:normAutofit/>
          </a:bodyPr>
          <a:lstStyle/>
          <a:p>
            <a:r>
              <a:rPr lang="fr-FR"/>
              <a:t>6.1.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9B1-1413-0254-3D2B-326C712A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3234-F408-A1C0-D447-B2FC953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1620D3B-FB17-BC0F-51CB-6CC008AD1C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59715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1772-093F-52FC-0754-558F439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DC0-D933-C8C2-4114-F57A772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72058" cy="1259894"/>
          </a:xfrm>
        </p:spPr>
        <p:txBody>
          <a:bodyPr>
            <a:normAutofit/>
          </a:bodyPr>
          <a:lstStyle/>
          <a:p>
            <a:r>
              <a:rPr lang="en-US"/>
              <a:t>6.2. </a:t>
            </a:r>
            <a:r>
              <a:rPr lang="en-US" err="1"/>
              <a:t>Exemple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5C62-16EC-0A47-E21C-9CE3558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BAD-FB8B-0A23-FABD-1DF2E70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6F78C23-4AB6-B749-13BE-AC883FCCD5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02C5-A1A6-65A1-4C7B-5F8F3876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5EE-D76D-B0F1-5243-03F1A6E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058363" cy="1259894"/>
          </a:xfrm>
        </p:spPr>
        <p:txBody>
          <a:bodyPr>
            <a:normAutofit/>
          </a:bodyPr>
          <a:lstStyle/>
          <a:p>
            <a:r>
              <a:rPr lang="en-US"/>
              <a:t>6.3.</a:t>
            </a:r>
            <a:r>
              <a:rPr lang="fr-FR"/>
              <a:t>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EA8C-F42E-762D-3F0C-D5389605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6.3.1 Diagramme de classes</a:t>
            </a:r>
          </a:p>
          <a:p>
            <a:r>
              <a:rPr lang="fr-FR"/>
              <a:t>6.3.2 Participants</a:t>
            </a:r>
          </a:p>
          <a:p>
            <a:r>
              <a:rPr lang="fr-FR"/>
              <a:t>6.3.3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5B92-0D35-F489-FDC1-427DEB13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BADCBF7-3E4E-96CB-08F5-31EB87C3B4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422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B611-6BD6-A243-0DD1-439D8CA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DE8-0630-D06E-CF0C-23E3528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352277" cy="1259894"/>
          </a:xfrm>
        </p:spPr>
        <p:txBody>
          <a:bodyPr>
            <a:normAutofit/>
          </a:bodyPr>
          <a:lstStyle/>
          <a:p>
            <a:r>
              <a:rPr lang="en-US"/>
              <a:t>6.4. </a:t>
            </a:r>
            <a:r>
              <a:rPr lang="en-US" err="1"/>
              <a:t>Domaines</a:t>
            </a:r>
            <a:r>
              <a:rPr lang="en-US"/>
              <a:t> </a:t>
            </a:r>
            <a:r>
              <a:rPr lang="en-US" err="1"/>
              <a:t>d’utilisation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CC4-E185-A2CE-3D5B-9BDD839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0AF3-1141-DCAE-3836-A766EEE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DC555024-C617-94A9-5447-77212A5CB4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893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3639-2858-B804-4063-5929F2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FA1F-8229-546A-29C7-C7DB707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55035-D53F-40DF-6A2A-9E4F07D0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6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11DF8F0-50DB-EE4F-731F-693FF078F1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28901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4418-52A2-2581-A2BF-3CE4158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43713" cy="1259894"/>
          </a:xfrm>
        </p:spPr>
        <p:txBody>
          <a:bodyPr>
            <a:normAutofit/>
          </a:bodyPr>
          <a:lstStyle/>
          <a:p>
            <a:r>
              <a:rPr lang="fr-FR"/>
              <a:t>Chapitre 7 </a:t>
            </a:r>
            <a:br>
              <a:rPr lang="fr-FR"/>
            </a:br>
            <a:r>
              <a:rPr lang="fr-FR"/>
              <a:t>Le pattern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CB174-CD9F-7563-93C3-539A06F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3987853"/>
          </a:xfrm>
        </p:spPr>
        <p:txBody>
          <a:bodyPr/>
          <a:lstStyle/>
          <a:p>
            <a:r>
              <a:rPr lang="fr-FR"/>
              <a:t>7.1. Description</a:t>
            </a:r>
          </a:p>
          <a:p>
            <a:r>
              <a:rPr lang="fr-FR"/>
              <a:t>7.2. Exemple</a:t>
            </a:r>
          </a:p>
          <a:p>
            <a:r>
              <a:rPr lang="fr-FR"/>
              <a:t>7.3. Structure</a:t>
            </a:r>
          </a:p>
          <a:p>
            <a:r>
              <a:rPr lang="fr-FR"/>
              <a:t>7.4. Domaines d’utilisation</a:t>
            </a:r>
          </a:p>
          <a:p>
            <a:r>
              <a:rPr lang="fr-FR"/>
              <a:t>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E79F7-21A6-2090-A1D0-F9BCB5D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D14F4E4-4E15-C41D-7AFD-68F7B46F5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1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2C4-EB37-86F9-995B-D27108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10506009" cy="1259894"/>
          </a:xfrm>
        </p:spPr>
        <p:txBody>
          <a:bodyPr>
            <a:normAutofit/>
          </a:bodyPr>
          <a:lstStyle/>
          <a:p>
            <a:r>
              <a:rPr lang="fr-FR"/>
              <a:t>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DF9B-83B2-A560-99A2-33FCCF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DC97-43FB-204D-C5AE-A4984DC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8B408563-18EF-C1C9-FB46-0E68DBF28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001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82714-0C43-2E78-532C-39D2A1D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73235" cy="1259894"/>
          </a:xfrm>
        </p:spPr>
        <p:txBody>
          <a:bodyPr>
            <a:normAutofit/>
          </a:bodyPr>
          <a:lstStyle/>
          <a:p>
            <a:r>
              <a:rPr lang="fr-FR"/>
              <a:t>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56AFB-5D6E-82BD-E05D-CBD19A7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DB0C4-A791-CB1A-AA6B-59900ECF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453AF242-A5A8-955C-2343-D4A9B1AF1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2295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1F728-7891-03AD-ADF0-3BD84C6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86874" cy="1259894"/>
          </a:xfrm>
        </p:spPr>
        <p:txBody>
          <a:bodyPr/>
          <a:lstStyle/>
          <a:p>
            <a:r>
              <a:rPr lang="fr-FR"/>
              <a:t>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73CD-F3F8-8226-9D9F-814236B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7.3.1 Diagramme de classes</a:t>
            </a:r>
          </a:p>
          <a:p>
            <a:r>
              <a:rPr lang="fr-FR"/>
              <a:t>7.3.2 Participants</a:t>
            </a:r>
          </a:p>
          <a:p>
            <a:r>
              <a:rPr lang="fr-FR"/>
              <a:t>7.3.3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5F719-7C71-E414-7414-733DF19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F6991F89-6C97-C17C-5D12-6713527FD4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57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A4BD-505F-3512-CCAA-25E19BAD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5F568-3A66-ECDF-5B53-31A005E8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D30FA-6D11-4C54-BC79-85635B4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559C4B5-A18D-9887-91B0-0F7383BB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FE9F-A6C3-209A-5B08-B2B1286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FF4EC-B09C-9B62-55CE-BDD31BF9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FBFFACBB-56CB-2C04-BAD6-FB856A83C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689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4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466E-DB06-AC1D-C8EC-70DD6DE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7.4.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5A05-DDB5-DF52-A072-1687F02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5792B-FF1D-031C-3BDE-460259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97069D09-9E7A-67FB-E529-5C5D528297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78762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D5AA-EAA3-562F-081E-C7AD76D9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676805" cy="1259894"/>
          </a:xfrm>
        </p:spPr>
        <p:txBody>
          <a:bodyPr/>
          <a:lstStyle/>
          <a:p>
            <a:r>
              <a:rPr lang="fr-FR"/>
              <a:t>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6653B-C6C0-FB0D-D8C0-3355CA77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4323E-A654-0B8F-F54A-9EA34E7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227C8D11-1879-152C-1662-F04A31BB12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29926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AA1DE-71D8-682F-DF94-C43816CE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>
            <a:normAutofit/>
          </a:bodyPr>
          <a:lstStyle/>
          <a:p>
            <a:r>
              <a:rPr lang="fr-FR"/>
              <a:t>Chapitre 8</a:t>
            </a:r>
            <a:br>
              <a:rPr lang="fr-FR"/>
            </a:br>
            <a:r>
              <a:rPr lang="fr-FR"/>
              <a:t>Le pattern 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BDCF7-C687-BF60-47ED-25AE2379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4228610"/>
          </a:xfrm>
        </p:spPr>
        <p:txBody>
          <a:bodyPr>
            <a:normAutofit/>
          </a:bodyPr>
          <a:lstStyle/>
          <a:p>
            <a:r>
              <a:rPr lang="fr-FR"/>
              <a:t>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 d’utilisation</a:t>
            </a:r>
          </a:p>
          <a:p>
            <a:r>
              <a:rPr lang="fr-FR"/>
              <a:t>5. Exemples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DCC7A-C38D-1601-846A-26BA2E6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87AD1FA-5B5B-5D23-E1A5-C583D6CBD1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69129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AA7A7-CF0F-6DCA-A502-EC16FFD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/>
          <a:lstStyle/>
          <a:p>
            <a:r>
              <a:rPr lang="fr-FR"/>
              <a:t>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924F5-DBDD-DAC9-FCF4-DDACC24E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8BB87-1642-95BD-D91F-FED0E96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9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6C8F60EB-475F-3C82-18A9-9500CAADBF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91183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5B584-2E3B-7A0E-C2FA-955A960E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88278" cy="1259894"/>
          </a:xfrm>
        </p:spPr>
        <p:txBody>
          <a:bodyPr/>
          <a:lstStyle/>
          <a:p>
            <a:r>
              <a:rPr lang="fr-FR"/>
              <a:t>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C0EEB-5983-6CF4-1EE5-3C5CCF7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75256-04DA-AA57-6739-FBF074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3A8E332B-C8FE-9DA1-A314-C7584325FB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87207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6C2-4935-C441-92C1-732C19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95538" cy="1259894"/>
          </a:xfrm>
        </p:spPr>
        <p:txBody>
          <a:bodyPr>
            <a:normAutofit/>
          </a:bodyPr>
          <a:lstStyle/>
          <a:p>
            <a:r>
              <a:rPr lang="fr-FR"/>
              <a:t>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48AE-5A2F-C5C5-D9CB-DEA7DC0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8.3.1 Diagramme de classe</a:t>
            </a:r>
          </a:p>
          <a:p>
            <a:r>
              <a:rPr lang="fr-FR"/>
              <a:t>8.3.2 Participant</a:t>
            </a:r>
          </a:p>
          <a:p>
            <a:r>
              <a:rPr lang="fr-FR"/>
              <a:t>8.3.3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F87F2-E4D7-C219-2F4B-930E5EF0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92F365A0-B083-1537-FFDF-7BFD54E3F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533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B21-3816-2A11-4808-423603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599426" cy="1259894"/>
          </a:xfrm>
        </p:spPr>
        <p:txBody>
          <a:bodyPr/>
          <a:lstStyle/>
          <a:p>
            <a:r>
              <a:rPr lang="fr-FR"/>
              <a:t>8.4. Domaine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C770-8B67-2551-0061-530AFBC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00AD-F159-9F57-C505-9472625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679B492-1A05-96C8-FCB6-3045E01D70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544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E193-8305-334D-72D0-02F0ECE8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27186" cy="1259894"/>
          </a:xfrm>
        </p:spPr>
        <p:txBody>
          <a:bodyPr>
            <a:normAutofit/>
          </a:bodyPr>
          <a:lstStyle/>
          <a:p>
            <a:r>
              <a:rPr lang="fr-FR"/>
              <a:t>8.5. Exemples en C#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B2313-13EB-3F4D-B2C1-20790481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8.5.1 La liasse vierge</a:t>
            </a:r>
          </a:p>
          <a:p>
            <a:r>
              <a:rPr lang="fr-FR"/>
              <a:t>5.2 La classe Vendeur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18AE2-0A3F-29A1-CFDE-42407E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D53A28A8-A8B3-0F4A-B163-E4035F8D3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2542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90F0-0A6E-4544-C599-7955675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2200" cy="1259894"/>
          </a:xfrm>
        </p:spPr>
        <p:txBody>
          <a:bodyPr>
            <a:normAutofit/>
          </a:bodyPr>
          <a:lstStyle/>
          <a:p>
            <a:r>
              <a:rPr lang="fr-FR"/>
              <a:t>Chapitre 9</a:t>
            </a:r>
            <a:br>
              <a:rPr lang="fr-FR"/>
            </a:br>
            <a:r>
              <a:rPr lang="fr-FR"/>
              <a:t>Introduction aux patterns de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61417-36E0-C9F1-B561-E83D0A41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9.1. Présentation</a:t>
            </a:r>
          </a:p>
          <a:p>
            <a:r>
              <a:rPr lang="fr-FR"/>
              <a:t>9.2. Composition statique et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687EC-542A-7FD0-BDA6-E2493A3C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7B45B3D-6DCE-5256-CA32-6BBD9D8009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644302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03E3-9533-4181-E84B-035F578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71752" cy="1259894"/>
          </a:xfrm>
        </p:spPr>
        <p:txBody>
          <a:bodyPr/>
          <a:lstStyle/>
          <a:p>
            <a:r>
              <a:rPr lang="fr-FR"/>
              <a:t>9.1.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61175-A7E1-0EE8-BF84-B9BBD6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A252C-CC76-B274-B438-95CCAB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9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47B627A9-4343-AE71-6445-FDAAC92530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8463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777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</a:t>
            </a:r>
            <a:br>
              <a:rPr lang="en-US"/>
            </a:br>
            <a:r>
              <a:rPr lang="fr-FR"/>
              <a:t>Introduction aux patterns de conception</a:t>
            </a: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</a:t>
            </a:r>
            <a:r>
              <a:rPr lang="fr-FR"/>
              <a:t> 1. Design patterns ou patterns de conception</a:t>
            </a:r>
          </a:p>
          <a:p>
            <a:r>
              <a:rPr lang="fr-FR"/>
              <a:t>1.2. La description des patterns de conception</a:t>
            </a:r>
          </a:p>
          <a:p>
            <a:r>
              <a:rPr lang="fr-FR"/>
              <a:t>1.3. Le catalogue des patterns de conception</a:t>
            </a:r>
          </a:p>
          <a:p>
            <a:r>
              <a:rPr lang="fr-FR"/>
              <a:t>1.4. Comment choisir et utiliser un pattern de conception pour résoudre un problème</a:t>
            </a:r>
          </a:p>
          <a:p>
            <a:r>
              <a:rPr lang="fr-FR"/>
              <a:t>1.5. Organisation du catalogue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9AA9AD2-9363-E486-52C1-B7A7F83AF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EDBF-9FBD-7C74-CFAF-B577DCF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90530" cy="1259894"/>
          </a:xfrm>
        </p:spPr>
        <p:txBody>
          <a:bodyPr/>
          <a:lstStyle/>
          <a:p>
            <a:r>
              <a:rPr lang="fr-FR"/>
              <a:t>9.2. Composition statique et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EE973-E7CC-C619-7967-B727194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0122F-A9A9-E193-6938-47F21B8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6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8AAF11C8-C437-914C-A560-C6E1532FB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072462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AB8BE-670A-06A0-2C4B-3215B59A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18522" cy="1259894"/>
          </a:xfrm>
        </p:spPr>
        <p:txBody>
          <a:bodyPr>
            <a:normAutofit/>
          </a:bodyPr>
          <a:lstStyle/>
          <a:p>
            <a:r>
              <a:rPr lang="fr-FR"/>
              <a:t>Chapitre 10</a:t>
            </a:r>
            <a:br>
              <a:rPr lang="fr-FR"/>
            </a:br>
            <a:r>
              <a:rPr lang="fr-FR"/>
              <a:t>Le 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B27D2-1776-6D0E-9895-FCFAB279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10.1. Description</a:t>
            </a:r>
          </a:p>
          <a:p>
            <a:r>
              <a:rPr lang="fr-FR"/>
              <a:t>10.2. Exemple</a:t>
            </a:r>
          </a:p>
          <a:p>
            <a:r>
              <a:rPr lang="fr-FR"/>
              <a:t>10.. Domaines d’application</a:t>
            </a:r>
          </a:p>
          <a:p>
            <a:r>
              <a:rPr lang="fr-FR"/>
              <a:t>10.5.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DFBB5-99A3-9BBB-AF67-03F6F1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5634522C-A3E5-B107-9083-5295121F54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3566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5B75-3870-081F-62E1-4116AE03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50171" cy="1259894"/>
          </a:xfrm>
        </p:spPr>
        <p:txBody>
          <a:bodyPr/>
          <a:lstStyle/>
          <a:p>
            <a:r>
              <a:rPr lang="fr-FR"/>
              <a:t>10.1.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1BF12-8D2E-3A93-22C5-144F7178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7E572-5ECB-6507-70DE-8E0D138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6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6C0F6C3C-D2F1-B222-A843-42FA51F9B3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35158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40A0-C345-C4F2-66CD-02996B9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/>
          </a:bodyPr>
          <a:lstStyle/>
          <a:p>
            <a:r>
              <a:rPr lang="fr-FR"/>
              <a:t>10.2.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73FA2-D81F-C6E7-F97E-86111A73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9DE4E-9876-D2D6-69FB-2220D3A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73C4DD0-2284-1B36-D31C-006051828B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88704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C722-C917-EA5E-5EC6-F3E17F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3250-C37A-A18E-6988-B4A8C7C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10.3.1 Diagramme de classes</a:t>
            </a:r>
          </a:p>
          <a:p>
            <a:r>
              <a:rPr lang="fr-FR"/>
              <a:t>10.3.2 Participants</a:t>
            </a:r>
          </a:p>
          <a:p>
            <a:r>
              <a:rPr lang="fr-FR"/>
              <a:t>10.3.3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22919-6CFC-B01D-AF6B-6D46C29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825D3A3-806D-84BE-67C4-C83D9ADF1A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1734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FF10-6BD0-A166-2543-57BECC2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10.4.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87E16-716D-58E1-B428-177C1AB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29F04-3118-3FC3-5D92-66399B6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19387B44-B1FE-B61B-06FB-2AC8589227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1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84387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5C83-C3ED-ECBA-574F-CF2D3B17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94054" cy="1259894"/>
          </a:xfrm>
        </p:spPr>
        <p:txBody>
          <a:bodyPr/>
          <a:lstStyle/>
          <a:p>
            <a:r>
              <a:rPr lang="fr-FR"/>
              <a:t>10.5.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D474-C9EB-E39B-9F83-2B720B2A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0F7A-DC7E-9335-F1BB-137785B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AFA63DB9-5D49-F4FE-24D3-A9F982AA59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5498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36213-68BA-CE4C-78F9-AEB9BA09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96942" cy="1259894"/>
          </a:xfrm>
        </p:spPr>
        <p:txBody>
          <a:bodyPr>
            <a:normAutofit/>
          </a:bodyPr>
          <a:lstStyle/>
          <a:p>
            <a:r>
              <a:rPr lang="fr-FR"/>
              <a:t>Chapitre 11</a:t>
            </a:r>
            <a:br>
              <a:rPr lang="fr-FR"/>
            </a:br>
            <a:r>
              <a:rPr lang="fr-FR"/>
              <a:t>Le pattern Bridge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813D3-EF24-0DD6-0B96-352684F2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11.1. Description</a:t>
            </a:r>
          </a:p>
          <a:p>
            <a:r>
              <a:rPr lang="fr-FR"/>
              <a:t>11.2. Exemple</a:t>
            </a:r>
          </a:p>
          <a:p>
            <a:r>
              <a:rPr lang="fr-FR"/>
              <a:t>11.3. Structure</a:t>
            </a:r>
          </a:p>
          <a:p>
            <a:r>
              <a:rPr lang="fr-FR"/>
              <a:t>11.4. Domaines d’application</a:t>
            </a:r>
          </a:p>
          <a:p>
            <a:r>
              <a:rPr lang="fr-FR"/>
              <a:t>11.5.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B7CFA-444A-E52B-D760-49707BD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FAACAF7-3FF3-E8F2-E151-7BC233A10E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935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1057-1FB2-1364-B4D1-DE118DB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88EC-A442-12A0-7E1E-B4E548B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9E6BF-025A-0A53-B61B-6B27573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748CA27-94A4-50BD-1BED-D45528648C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21567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DC4A-0489-E90E-B61B-6DAF0AE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54464" cy="1259894"/>
          </a:xfrm>
        </p:spPr>
        <p:txBody>
          <a:bodyPr/>
          <a:lstStyle/>
          <a:p>
            <a:r>
              <a:rPr lang="fr-FR"/>
              <a:t>11.2.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097BD-88E4-0FA8-00B6-6EC64F4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C5F3-2D1A-5ED4-59A9-DAB5A84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68891C90-4C85-C84F-45DA-4558D3C4A2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910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D0A-A855-1AC6-CAA0-19A3F447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9877" cy="1259894"/>
          </a:xfrm>
        </p:spPr>
        <p:txBody>
          <a:bodyPr/>
          <a:lstStyle/>
          <a:p>
            <a:r>
              <a:rPr lang="fr-FR"/>
              <a:t>1.1. Design patterns ou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9AEC-590A-0135-3661-C6BD068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3CD92-86A7-D9B0-C2C8-B1EB485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BFD89E72-915A-C9CC-B449-4349B20B34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430679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7423-19B9-0D86-B721-BBA013B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1371" cy="1259894"/>
          </a:xfrm>
        </p:spPr>
        <p:txBody>
          <a:bodyPr/>
          <a:lstStyle/>
          <a:p>
            <a:r>
              <a:rPr lang="fr-FR"/>
              <a:t>11.3.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A84CC-BFD7-4DA5-8000-456A353D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11.3.1 Diagramme de classes</a:t>
            </a:r>
          </a:p>
          <a:p>
            <a:r>
              <a:rPr lang="fr-FR"/>
              <a:t>11.3.2 Participants</a:t>
            </a:r>
          </a:p>
          <a:p>
            <a:r>
              <a:rPr lang="fr-FR"/>
              <a:t>11.3.3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7C522-CB70-BF29-B3C0-8C7A5F7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F0B43B2-3BF5-A26A-0FB9-A99FC85540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63189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4B477-C4C9-FF82-D5B7-67AE96CD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312747" cy="1259894"/>
          </a:xfrm>
        </p:spPr>
        <p:txBody>
          <a:bodyPr/>
          <a:lstStyle/>
          <a:p>
            <a:r>
              <a:rPr lang="fr-FR"/>
              <a:t>11.4.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5AF98-3740-C817-D8B6-03AA5C3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7AFC1-866B-4D7C-2807-8AB038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B13F925-F8FB-F8AD-E6C1-458FBBB601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13718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415C-6365-B2A4-5A2F-A049972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113299" cy="1259894"/>
          </a:xfrm>
        </p:spPr>
        <p:txBody>
          <a:bodyPr>
            <a:normAutofit/>
          </a:bodyPr>
          <a:lstStyle/>
          <a:p>
            <a:r>
              <a:rPr lang="fr-FR"/>
              <a:t>11.5.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07A49-A1AC-EF34-0752-203AF04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C138E-639E-DE15-8BCA-F1071B8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C963BED-F5EB-2973-C05A-C472060728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6344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34CB-0FBA-EF12-3621-45B9D51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37215" cy="1259894"/>
          </a:xfrm>
        </p:spPr>
        <p:txBody>
          <a:bodyPr>
            <a:normAutofit/>
          </a:bodyPr>
          <a:lstStyle/>
          <a:p>
            <a:r>
              <a:rPr lang="fr-FR"/>
              <a:t>Chapitre 12</a:t>
            </a:r>
            <a:br>
              <a:rPr lang="fr-FR"/>
            </a:br>
            <a:r>
              <a:rPr lang="fr-FR"/>
              <a:t>Le pattern Composite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C7AE-21F9-B8D8-17FA-925819E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12.1. Description</a:t>
            </a:r>
          </a:p>
          <a:p>
            <a:r>
              <a:rPr lang="fr-FR"/>
              <a:t>12.2. Exemple</a:t>
            </a:r>
          </a:p>
          <a:p>
            <a:r>
              <a:rPr lang="fr-FR"/>
              <a:t>12.3. Structure</a:t>
            </a:r>
          </a:p>
          <a:p>
            <a:r>
              <a:rPr lang="fr-FR"/>
              <a:t>12.4. Domaines d’application</a:t>
            </a:r>
          </a:p>
          <a:p>
            <a:r>
              <a:rPr lang="fr-FR"/>
              <a:t>12.5.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6F0CA-D68C-9675-7D66-1E4E268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B983C45C-D6B3-ED7B-DB79-760E6587835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7752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CFD1-8C87-FE0D-6BFB-A93A82C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81E11-86BE-608C-65F1-DC05BF0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A0505-040C-CAE7-FBC4-F24B6717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13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259590E2-B7B3-5385-18E0-B80A3B9834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43838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8E77-E346-4376-518E-6139662F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7420" cy="1259894"/>
          </a:xfrm>
        </p:spPr>
        <p:txBody>
          <a:bodyPr/>
          <a:lstStyle/>
          <a:p>
            <a:r>
              <a:rPr lang="fr-FR"/>
              <a:t>12.2.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0E0C8-3117-0C21-98FA-5766F6CC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D3957-6AD7-094F-F02A-98E8A22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F7851FDB-A1EC-83CA-E05F-A7C77EA488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1431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66FB-BA8C-D3B1-E802-E47F6CE5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01996" cy="1259894"/>
          </a:xfrm>
        </p:spPr>
        <p:txBody>
          <a:bodyPr/>
          <a:lstStyle/>
          <a:p>
            <a:r>
              <a:rPr lang="fr-FR"/>
              <a:t>12.3.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0AEE-590F-F2C3-855A-C778313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12.3.1 Diagramme de classes</a:t>
            </a:r>
          </a:p>
          <a:p>
            <a:r>
              <a:rPr lang="fr-FR"/>
              <a:t>12.3.2 Participants</a:t>
            </a:r>
          </a:p>
          <a:p>
            <a:r>
              <a:rPr lang="fr-FR"/>
              <a:t>12..3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C4D3-AAB0-57F3-07FA-F62853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8CE266B9-E16D-9438-601B-F146A80F7F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2557516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AE56F-43BA-45B2-A335-34D51DE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784708" cy="1259894"/>
          </a:xfrm>
        </p:spPr>
        <p:txBody>
          <a:bodyPr/>
          <a:lstStyle/>
          <a:p>
            <a:r>
              <a:rPr lang="fr-FR"/>
              <a:t>12.4.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8585B-09A6-BD41-F50B-65138C1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488BE-8DE9-391B-6D3B-26EE033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E605205E-7E1C-3D6F-0003-C762152FE8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51962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CE567-7A9B-3571-88E0-C2CB903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59517" cy="1259894"/>
          </a:xfrm>
        </p:spPr>
        <p:txBody>
          <a:bodyPr/>
          <a:lstStyle/>
          <a:p>
            <a:r>
              <a:rPr lang="fr-FR"/>
              <a:t>12.5.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DCC4-55AF-40FB-79B7-243A961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6FBB7-853C-92F3-4906-684A3B14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1A9CC1DD-4F54-8658-317C-2107AEB225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992278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CA0C-80FE-5378-C934-37584E3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714191" cy="1259894"/>
          </a:xfrm>
        </p:spPr>
        <p:txBody>
          <a:bodyPr>
            <a:normAutofit/>
          </a:bodyPr>
          <a:lstStyle/>
          <a:p>
            <a:r>
              <a:rPr lang="fr-FR"/>
              <a:t>Chapitre 13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Decorator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378B-6DB0-FE66-6437-6E494F1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13.1. Description</a:t>
            </a:r>
          </a:p>
          <a:p>
            <a:r>
              <a:rPr lang="fr-FR"/>
              <a:t>13.2. Exemple</a:t>
            </a:r>
          </a:p>
          <a:p>
            <a:r>
              <a:rPr lang="fr-FR"/>
              <a:t>13.3. Structure</a:t>
            </a:r>
          </a:p>
          <a:p>
            <a:r>
              <a:rPr lang="fr-FR"/>
              <a:t>13.4. Domaines d’application</a:t>
            </a:r>
          </a:p>
          <a:p>
            <a:r>
              <a:rPr lang="fr-FR"/>
              <a:t>13.5.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72667-2BF7-CD55-83D7-33BA156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C00F35B-B8C8-7826-8125-905A42E8A1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001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2350-AE09-E92F-32FF-E4D709C8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14176" cy="1259894"/>
          </a:xfrm>
        </p:spPr>
        <p:txBody>
          <a:bodyPr/>
          <a:lstStyle/>
          <a:p>
            <a:r>
              <a:rPr lang="fr-FR"/>
              <a:t>1.2. La description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68DE8-4C8D-A3F6-C4E4-54F17F67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4F03-6DC1-B1DB-CDE4-939B29D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5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65BBD621-A08A-CCEA-2081-0934706E9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750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7C0C3-CED5-6F09-6A9A-0632DAB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848005" cy="1259894"/>
          </a:xfrm>
        </p:spPr>
        <p:txBody>
          <a:bodyPr/>
          <a:lstStyle/>
          <a:p>
            <a:r>
              <a:rPr lang="fr-FR"/>
              <a:t>13.1.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0B50B-672F-AAE1-BAC8-736C77E7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A1C2-AAF8-DED5-250B-A506BF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6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38992B74-6263-EDBF-8272-3A8ECB74FA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77416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C076-213E-8560-CCC5-E41A7B6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28591" cy="1259894"/>
          </a:xfrm>
        </p:spPr>
        <p:txBody>
          <a:bodyPr/>
          <a:lstStyle/>
          <a:p>
            <a:r>
              <a:rPr lang="fr-FR"/>
              <a:t>13.2.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88DFD-9AB8-751F-4A1C-155684C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3D4ED-F9B5-9BB9-02F2-EE0EC4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828888EC-2902-FA33-2B20-BF43D4148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19436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560E-E992-212E-2254-D8B0F89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05566" cy="1259894"/>
          </a:xfrm>
        </p:spPr>
        <p:txBody>
          <a:bodyPr/>
          <a:lstStyle/>
          <a:p>
            <a:r>
              <a:rPr lang="fr-FR"/>
              <a:t>13.3.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CF78-6D61-A5D1-679F-2A9F83D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13.3.1 Diagramme de classes</a:t>
            </a:r>
          </a:p>
          <a:p>
            <a:r>
              <a:rPr lang="fr-FR"/>
              <a:t>13.3.2 Participants</a:t>
            </a:r>
          </a:p>
          <a:p>
            <a:r>
              <a:rPr lang="fr-FR"/>
              <a:t>13.3.3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2AE0-5BA7-2699-90AF-2A4A4DB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002584F-43D3-33F3-23EE-2292C10497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9525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2131-37B4-B0C8-6346-8DE8564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234366" cy="1259894"/>
          </a:xfrm>
        </p:spPr>
        <p:txBody>
          <a:bodyPr/>
          <a:lstStyle/>
          <a:p>
            <a:r>
              <a:rPr lang="fr-FR"/>
              <a:t>13.4.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C4A75-45B0-B3E2-5DAC-DDD3617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47EA1-2D48-7E0C-208B-D1A4D13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55270036-9F40-9BCC-8E95-DDDC6F7AE6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37160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AB35-1F9B-69DB-4E33-21CB1599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72474" cy="1259894"/>
          </a:xfrm>
        </p:spPr>
        <p:txBody>
          <a:bodyPr/>
          <a:lstStyle/>
          <a:p>
            <a:r>
              <a:rPr lang="fr-FR"/>
              <a:t>13.5.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D83A5-83B4-E1AC-8097-F7867B3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83474"/>
            <a:ext cx="5122652" cy="4309380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531D-B9D3-228D-A93E-4985F65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A44638A-16BC-3739-A165-D98788AE2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139895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E141-A8CD-1A9E-B368-A02C1A2B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09176" cy="1259894"/>
          </a:xfrm>
        </p:spPr>
        <p:txBody>
          <a:bodyPr>
            <a:normAutofit/>
          </a:bodyPr>
          <a:lstStyle/>
          <a:p>
            <a:r>
              <a:rPr lang="fr-FR"/>
              <a:t>Chapitre 14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Facade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757FB-D9C3-F734-2C73-38790C1A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14.1. Description</a:t>
            </a:r>
          </a:p>
          <a:p>
            <a:r>
              <a:rPr lang="fr-FR"/>
              <a:t>14.2. Exemple</a:t>
            </a:r>
          </a:p>
          <a:p>
            <a:r>
              <a:rPr lang="fr-FR"/>
              <a:t>14.3. Structure</a:t>
            </a:r>
          </a:p>
          <a:p>
            <a:r>
              <a:rPr lang="fr-FR"/>
              <a:t>14.4. Domaines d’application</a:t>
            </a:r>
          </a:p>
          <a:p>
            <a:r>
              <a:rPr lang="fr-FR"/>
              <a:t>14.5.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25DDC-26DC-B3A2-F713-0060BE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5E32D3-CC1F-A2C0-1A0E-C5FA354B0F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72284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B2E6-02C2-8947-0026-07F827A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C9BF-0FE3-75D4-24A7-047328A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0E126-776F-F67C-31B0-6EBCB23E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03CC08D-3A6C-CDA8-490F-42E95A461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856930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FB21-6DC9-DD93-EBBA-F0507E96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3DDE-EAD2-F5BB-EE4F-1351162E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00CF8-5E87-D385-6A84-0461C15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B8D312A-68FE-4FF6-2F9E-829D437A2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819332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5377F-7CB1-87C3-0010-F151EEFB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08454" cy="1259894"/>
          </a:xfrm>
        </p:spPr>
        <p:txBody>
          <a:bodyPr/>
          <a:lstStyle/>
          <a:p>
            <a:r>
              <a:rPr lang="fr-FR"/>
              <a:t>14.3.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2E286-E3F6-7B18-C021-8942D2B6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14.3.1 Diagramme de classes</a:t>
            </a:r>
          </a:p>
          <a:p>
            <a:r>
              <a:rPr lang="fr-FR"/>
              <a:t>14.3.2 Participants</a:t>
            </a:r>
          </a:p>
          <a:p>
            <a:r>
              <a:rPr lang="fr-FR"/>
              <a:t>14.3.3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46028-86FE-D60F-10B9-12ED16D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57619DE-0CB8-7586-DF5D-B35879380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5595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83B3-3489-8F37-2616-E16E20B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605668" cy="1259894"/>
          </a:xfrm>
        </p:spPr>
        <p:txBody>
          <a:bodyPr>
            <a:normAutofit/>
          </a:bodyPr>
          <a:lstStyle/>
          <a:p>
            <a:r>
              <a:rPr lang="fr-FR"/>
              <a:t>14.4.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F0AF-6AC5-7235-5C51-5D23470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2958D-F906-938C-96BE-2C7639E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085E1F0-D6A4-6ABF-4217-2C083365EB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784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784-D172-7A8B-20DF-13F5922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1.3. Le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39FE-2A8C-BD9F-13A1-B8292E2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CB374-5A43-26F9-9B55-9FFE2A4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4F9F68EF-25AD-BBF4-5D27-779B40E377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308964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28EF-DAA4-4EC5-B42D-E9133F2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B6E5-B660-89A6-1E50-04B1389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A1E6A-7324-04BE-19D4-7329D7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A56CAD49-B956-3259-2EBF-539F1B9B67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27150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8C1DC-AFB1-5F11-F3CD-7486C3F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435088" cy="1259894"/>
          </a:xfrm>
        </p:spPr>
        <p:txBody>
          <a:bodyPr>
            <a:normAutofit/>
          </a:bodyPr>
          <a:lstStyle/>
          <a:p>
            <a:r>
              <a:rPr lang="fr-FR"/>
              <a:t>Chapitre 15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Flyweight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9D09-44A9-7E6D-926A-59601AC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15.1. Description</a:t>
            </a:r>
          </a:p>
          <a:p>
            <a:r>
              <a:rPr lang="fr-FR"/>
              <a:t>15.2. Exemple</a:t>
            </a:r>
          </a:p>
          <a:p>
            <a:r>
              <a:rPr lang="fr-FR"/>
              <a:t>15.3. Structure</a:t>
            </a:r>
          </a:p>
          <a:p>
            <a:r>
              <a:rPr lang="fr-FR"/>
              <a:t>15.4. Domaine d’application</a:t>
            </a:r>
          </a:p>
          <a:p>
            <a:r>
              <a:rPr lang="fr-FR"/>
              <a:t>15.5.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44DB1-33DC-E947-7E37-2269C14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1BFA1-34DB-5F1F-17DC-7170C65C13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93336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BCCE-865C-4771-A053-7DA8103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91888" cy="1259894"/>
          </a:xfrm>
        </p:spPr>
        <p:txBody>
          <a:bodyPr/>
          <a:lstStyle/>
          <a:p>
            <a:r>
              <a:rPr lang="fr-FR"/>
              <a:t>15.1.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19643-5446-C0BE-63B3-51195522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DFE43-C27E-9212-584A-C394363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6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67E4F24-B826-7C7F-790F-1F895A3DFD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654971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45D6-24E9-83CA-11B5-CEC858B3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A834-5042-151D-402D-BB66F4FC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851DD-1B3F-BCBB-AE25-2827D09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5F85D8-95DE-A6DA-C9E8-172F750D75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3700631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6B22-23C3-EF65-D3E7-A5DA49D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89722" cy="1259894"/>
          </a:xfrm>
        </p:spPr>
        <p:txBody>
          <a:bodyPr/>
          <a:lstStyle/>
          <a:p>
            <a:r>
              <a:rPr lang="fr-FR"/>
              <a:t>15.3.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8E92-371A-F09E-D090-38AE0B1D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15.3.1 Diagramme de classes</a:t>
            </a:r>
          </a:p>
          <a:p>
            <a:r>
              <a:rPr lang="fr-FR"/>
              <a:t>15.3.2 Participants</a:t>
            </a:r>
          </a:p>
          <a:p>
            <a:r>
              <a:rPr lang="fr-FR"/>
              <a:t>15.3.3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0DFD8-B8E7-0FBC-524D-07E34D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FC8F76-115A-0FF7-00CE-4C3254151F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48082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8808-83BB-CE0A-12C4-173C92B4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82581" cy="1259894"/>
          </a:xfrm>
        </p:spPr>
        <p:txBody>
          <a:bodyPr>
            <a:normAutofit/>
          </a:bodyPr>
          <a:lstStyle/>
          <a:p>
            <a:r>
              <a:rPr lang="fr-FR"/>
              <a:t>15.4. Domaine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91D9E-6484-FE02-B3C6-001C64FA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67B6A-E7E8-9157-31B8-0E8D5B8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613230A3-5657-F157-110D-E4585BE860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203433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800E-B661-11EA-4BE5-DB784E30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565293" cy="1259894"/>
          </a:xfrm>
        </p:spPr>
        <p:txBody>
          <a:bodyPr/>
          <a:lstStyle/>
          <a:p>
            <a:r>
              <a:rPr lang="fr-FR"/>
              <a:t>15.5.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80F14-8188-7B82-F337-2F83719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3B6EF-A71F-A320-34EA-2894037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B2DB6A0-BE8E-B9EE-C0B5-61DBC4155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12596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4F95-7E27-D249-00A5-F4AEF6DF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Chapitre 16</a:t>
            </a:r>
            <a:br>
              <a:rPr lang="fr-FR"/>
            </a:br>
            <a:r>
              <a:rPr lang="fr-FR"/>
              <a:t>Le pattern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7247-2814-B768-B679-A1DDA5DB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16.1. Description</a:t>
            </a:r>
          </a:p>
          <a:p>
            <a:r>
              <a:rPr lang="fr-FR"/>
              <a:t>16.2. Exemple</a:t>
            </a:r>
          </a:p>
          <a:p>
            <a:r>
              <a:rPr lang="fr-FR"/>
              <a:t>16.3. Structure</a:t>
            </a:r>
          </a:p>
          <a:p>
            <a:r>
              <a:rPr lang="fr-FR"/>
              <a:t>16.4. Domaines d’application</a:t>
            </a:r>
          </a:p>
          <a:p>
            <a:r>
              <a:rPr lang="fr-FR"/>
              <a:t>16.5.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59D16-B17B-C29B-EE4A-BC0E008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7525E24-9F12-A110-0678-EB6EE23704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75955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CF88C-555F-5F42-96E8-56F02DC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822093" cy="1259894"/>
          </a:xfrm>
        </p:spPr>
        <p:txBody>
          <a:bodyPr/>
          <a:lstStyle/>
          <a:p>
            <a:r>
              <a:rPr lang="fr-FR"/>
              <a:t>16.1.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6FC42-3B5B-C756-D758-4AEF373B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2E1D8-75D9-D8A6-F2ED-97A82C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F7A0BB1B-8C7E-0378-8ADC-3DDA39C7D0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36407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BA890-C529-C019-B0CD-62A1CE52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B4ADE-FE25-E290-02D4-1CE5FF1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64506-4946-DBC4-52F6-ECBE643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4BA3186D-A979-54E7-C675-EE93EC96BB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7061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5CC5-2D39-59A2-89C2-47F9F68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542776" cy="1259894"/>
          </a:xfrm>
        </p:spPr>
        <p:txBody>
          <a:bodyPr>
            <a:normAutofit/>
          </a:bodyPr>
          <a:lstStyle/>
          <a:p>
            <a:r>
              <a:rPr lang="fr-FR"/>
              <a:t>1.4. Comment choisir et utiliser un pattern de conception pour résoudre un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49BBC-EDDE-3B69-9BB7-48B8D24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3A407-5FF2-8F25-1F88-0D126DD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CF9B46FA-7BF9-829A-3CD1-BEC5F01A8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03061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DEB5D-1997-48DA-7127-5B7CFAB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0815-8E4A-FDDD-A1EA-06111BB3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16.3.1 Diagramme de classes</a:t>
            </a:r>
          </a:p>
          <a:p>
            <a:r>
              <a:rPr lang="fr-FR"/>
              <a:t>16.3.2 Participants</a:t>
            </a:r>
          </a:p>
          <a:p>
            <a:r>
              <a:rPr lang="fr-FR"/>
              <a:t>16.3.3 Collaborations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CF7A-B1EB-3564-9F14-3DFB57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90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5A9EAD5-4AAC-5231-66A3-A925FC0583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79254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742E-3CB2-8CD5-D62F-522D640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7352" cy="1259894"/>
          </a:xfrm>
        </p:spPr>
        <p:txBody>
          <a:bodyPr/>
          <a:lstStyle/>
          <a:p>
            <a:r>
              <a:rPr lang="fr-FR"/>
              <a:t>16.4.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1F447-40F4-43DE-EC4B-8EFA6C6E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C3895-A708-AB2D-AC31-50E642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91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178B19EE-B59D-CB5E-E2F3-6ECB6C0523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0926119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F692A-6374-E796-4AE8-198BE62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DBC0B-C23B-A435-43C0-F8FA4C1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265BE-AEAF-C9DF-A423-A69308B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92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32F4BB4-5ECD-3383-7173-3DBCB682E9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035185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22C60-B7BB-6331-2D4B-614B77E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04627" cy="1259894"/>
          </a:xfrm>
        </p:spPr>
        <p:txBody>
          <a:bodyPr>
            <a:normAutofit/>
          </a:bodyPr>
          <a:lstStyle/>
          <a:p>
            <a:r>
              <a:rPr lang="fr-FR"/>
              <a:t>Chapitre 17</a:t>
            </a:r>
            <a:br>
              <a:rPr lang="fr-FR"/>
            </a:br>
            <a:r>
              <a:rPr lang="fr-FR"/>
              <a:t>Introduction aux patterns de comportement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02C3B-4E82-68C9-9A25-113F72F6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17.1. Présentation</a:t>
            </a:r>
          </a:p>
          <a:p>
            <a:r>
              <a:rPr lang="fr-FR"/>
              <a:t>2. Distribution par héritage ou par délégation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D382C-BE10-6F99-F5E4-8003BC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29E8DD4-6C53-7542-7E5C-5BBE10F0B0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18118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90CD3-9453-3E45-26C5-CAE0923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79654" cy="1259894"/>
          </a:xfrm>
        </p:spPr>
        <p:txBody>
          <a:bodyPr/>
          <a:lstStyle/>
          <a:p>
            <a:r>
              <a:rPr lang="fr-FR"/>
              <a:t>17.1. Présentation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1319C-BBC8-51C9-A08D-964B312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A2958-CD42-59FD-89D0-ABD872A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94</a:t>
            </a:fld>
            <a:endParaRPr lang="fr-FR"/>
          </a:p>
        </p:txBody>
      </p:sp>
      <p:pic>
        <p:nvPicPr>
          <p:cNvPr id="6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94FB8D82-0F2A-80D9-5724-EB3525E22C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8474055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9B8B-EDAE-013A-8EF7-968ED22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>
            <a:normAutofit fontScale="90000"/>
          </a:bodyPr>
          <a:lstStyle/>
          <a:p>
            <a:r>
              <a:rPr lang="fr-FR"/>
              <a:t>17.2. Distribution par héritage ou par délégation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919D4-DD04-B796-8C29-97E467EB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4794-712A-2C02-7AA0-A2E31FA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95</a:t>
            </a:fld>
            <a:endParaRPr lang="fr-FR"/>
          </a:p>
        </p:txBody>
      </p:sp>
      <p:pic>
        <p:nvPicPr>
          <p:cNvPr id="5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6765BB41-2E96-BCBF-CFA7-3A5440936B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3218683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E2C1-7A69-AD2C-09C3-9A949D81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71026" cy="1259894"/>
          </a:xfrm>
        </p:spPr>
        <p:txBody>
          <a:bodyPr>
            <a:normAutofit/>
          </a:bodyPr>
          <a:lstStyle/>
          <a:p>
            <a:r>
              <a:rPr lang="fr-FR"/>
              <a:t>Chapitre 18</a:t>
            </a:r>
            <a:br>
              <a:rPr lang="fr-FR"/>
            </a:br>
            <a:r>
              <a:rPr lang="en-US"/>
              <a:t>Le pattern Chain of Responsibility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691E-FB35-DB56-51DE-525E2E1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Domaines d’application</a:t>
            </a:r>
          </a:p>
          <a:p>
            <a:r>
              <a:rPr lang="fr-FR"/>
              <a:t>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EAB68-BB23-195A-A562-337A52F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48329F7-408E-6C3B-E91B-B3C3F8CF4A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69544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BC068-020B-3D80-760E-C0CEE022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42269" cy="1259894"/>
          </a:xfrm>
        </p:spPr>
        <p:txBody>
          <a:bodyPr/>
          <a:lstStyle/>
          <a:p>
            <a:r>
              <a:rPr lang="fr-FR"/>
              <a:t>18.1.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4C9DB-2CFD-7051-8958-C878A7C1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888AB-B76D-E50B-AB79-42A8A3C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97</a:t>
            </a:fld>
            <a:endParaRPr lang="fr-FR"/>
          </a:p>
        </p:txBody>
      </p:sp>
      <p:pic>
        <p:nvPicPr>
          <p:cNvPr id="6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FAEAB37F-7389-455F-A5C8-780AB7987C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192579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9C33-7F7C-9C24-DA58-187283D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07732" cy="1259894"/>
          </a:xfrm>
        </p:spPr>
        <p:txBody>
          <a:bodyPr/>
          <a:lstStyle/>
          <a:p>
            <a:r>
              <a:rPr lang="fr-FR"/>
              <a:t>18.2.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F3877-DA65-A233-84AD-CF864A14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86CC9-D5C5-3D55-9E97-DA3142C3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98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10DAA727-11B5-466A-C731-546B1EA26D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53827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63CA2-ABFD-2D6C-2E3F-3443F6BA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/>
          <a:lstStyle/>
          <a:p>
            <a:r>
              <a:rPr lang="fr-FR"/>
              <a:t>18.3.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A0A7-18B8-0243-A307-48F323BD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18.3.1 Diagramme de classes</a:t>
            </a:r>
          </a:p>
          <a:p>
            <a:r>
              <a:rPr lang="fr-FR"/>
              <a:t>18.3.2 Participants</a:t>
            </a:r>
          </a:p>
          <a:p>
            <a:r>
              <a:rPr lang="fr-FR"/>
              <a:t>18.3.3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2E6B-3D8B-657A-9F2C-33DABA3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99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6C5ED038-0D1D-A523-2EE5-A6EF64F9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857721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b9c5b8-3c7c-4189-9f57-c6855d0a4947" xsi:nil="true"/>
    <lcf76f155ced4ddcb4097134ff3c332f xmlns="63a52c89-347b-49ef-abcd-1581abc0781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E29EAD311A42AE8DBE1C2B92CD04" ma:contentTypeVersion="11" ma:contentTypeDescription="Crée un document." ma:contentTypeScope="" ma:versionID="c5bfd14867d16b566ddd3b4afdce1790">
  <xsd:schema xmlns:xsd="http://www.w3.org/2001/XMLSchema" xmlns:xs="http://www.w3.org/2001/XMLSchema" xmlns:p="http://schemas.microsoft.com/office/2006/metadata/properties" xmlns:ns2="63a52c89-347b-49ef-abcd-1581abc07810" xmlns:ns3="acb9c5b8-3c7c-4189-9f57-c6855d0a4947" targetNamespace="http://schemas.microsoft.com/office/2006/metadata/properties" ma:root="true" ma:fieldsID="04a8f9267670d8ba8493024c57f5bf8f" ns2:_="" ns3:_="">
    <xsd:import namespace="63a52c89-347b-49ef-abcd-1581abc07810"/>
    <xsd:import namespace="acb9c5b8-3c7c-4189-9f57-c6855d0a494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52c89-347b-49ef-abcd-1581abc078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c5b8-3c7c-4189-9f57-c6855d0a494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d944be6-4b53-4324-8d96-9548bb5b3304}" ma:internalName="TaxCatchAll" ma:showField="CatchAllData" ma:web="acb9c5b8-3c7c-4189-9f57-c6855d0a4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D9207-75B4-4FAC-A48D-3D9278E8E9CB}">
  <ds:schemaRefs>
    <ds:schemaRef ds:uri="288afd39-9301-47a6-8729-307a4250536c"/>
    <ds:schemaRef ds:uri="63a52c89-347b-49ef-abcd-1581abc07810"/>
    <ds:schemaRef ds:uri="acb9c5b8-3c7c-4189-9f57-c6855d0a49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5D131-B178-43E0-820D-9ACA2DF2E87A}">
  <ds:schemaRefs>
    <ds:schemaRef ds:uri="63a52c89-347b-49ef-abcd-1581abc07810"/>
    <ds:schemaRef ds:uri="acb9c5b8-3c7c-4189-9f57-c6855d0a49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174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75" baseType="lpstr">
      <vt:lpstr>Brin</vt:lpstr>
      <vt:lpstr>Design Patterns en C#</vt:lpstr>
      <vt:lpstr>Plan de cours</vt:lpstr>
      <vt:lpstr>Plan de cours</vt:lpstr>
      <vt:lpstr>Plan de cours</vt:lpstr>
      <vt:lpstr>Chapitre 1 Introduction aux patterns de conception</vt:lpstr>
      <vt:lpstr>1.1. Design patterns ou patterns de conception</vt:lpstr>
      <vt:lpstr>1.2. La description des patterns de conception</vt:lpstr>
      <vt:lpstr>1.3. Le catalogue des patterns de conception</vt:lpstr>
      <vt:lpstr>1.4. Comment choisir et utiliser un pattern de conception pour résoudre un problème</vt:lpstr>
      <vt:lpstr>1.5. Organisation du catalogue des patterns de conception</vt:lpstr>
      <vt:lpstr>Chapitre 2  Une étude de cas : la vente en ligne de véhicules</vt:lpstr>
      <vt:lpstr>2.1. Description du système</vt:lpstr>
      <vt:lpstr>2.2. Cahier des charges</vt:lpstr>
      <vt:lpstr>2.3. Prise en compte des patterns de conception</vt:lpstr>
      <vt:lpstr>Chapitre 3 Introduction aux patterns de construction</vt:lpstr>
      <vt:lpstr>3.1. Présentation</vt:lpstr>
      <vt:lpstr>3.2. Les problèmes liés à la création d’objets</vt:lpstr>
      <vt:lpstr>Chapitre 4 Le pattern Abstract Factory</vt:lpstr>
      <vt:lpstr>4.1. Description</vt:lpstr>
      <vt:lpstr>4.2. Exemple</vt:lpstr>
      <vt:lpstr>4.3. Structure</vt:lpstr>
      <vt:lpstr>4.4.Domaines d’utilisation </vt:lpstr>
      <vt:lpstr>4.5. Exemple en C#</vt:lpstr>
      <vt:lpstr>Chapitre 5 Le pattern Builder</vt:lpstr>
      <vt:lpstr>5.1. Description</vt:lpstr>
      <vt:lpstr>5.2. Exemple</vt:lpstr>
      <vt:lpstr>5.3. Structure</vt:lpstr>
      <vt:lpstr>5.4. Domaines d’utilisation</vt:lpstr>
      <vt:lpstr>5.5. Exemple en C#</vt:lpstr>
      <vt:lpstr>Chapitre 6 Le pattern Factory Method</vt:lpstr>
      <vt:lpstr>6.1. Description</vt:lpstr>
      <vt:lpstr>6.2. Exemple</vt:lpstr>
      <vt:lpstr>6.3. Structure</vt:lpstr>
      <vt:lpstr>6.4. Domaines d’utilisation</vt:lpstr>
      <vt:lpstr>6.5. Exemple en C#</vt:lpstr>
      <vt:lpstr>Chapitre 7  Le pattern Prototype</vt:lpstr>
      <vt:lpstr>7.1. Description</vt:lpstr>
      <vt:lpstr>7.2. Exemple</vt:lpstr>
      <vt:lpstr>7.3. Structure</vt:lpstr>
      <vt:lpstr>7.4. Domaines d’utilisation</vt:lpstr>
      <vt:lpstr>7.5. Exemple en C#</vt:lpstr>
      <vt:lpstr>Chapitre 8 Le pattern Singleton</vt:lpstr>
      <vt:lpstr>8.1. Description</vt:lpstr>
      <vt:lpstr>8.2. Exemple</vt:lpstr>
      <vt:lpstr>8.3. Structure</vt:lpstr>
      <vt:lpstr>8.4. Domaine d’utilisation</vt:lpstr>
      <vt:lpstr>8.5. Exemples en C# </vt:lpstr>
      <vt:lpstr>Chapitre 9 Introduction aux patterns de structuration</vt:lpstr>
      <vt:lpstr>9.1. Présentation</vt:lpstr>
      <vt:lpstr>9.2. Composition statique et dynamique</vt:lpstr>
      <vt:lpstr>Chapitre 10 Le pattern Adapter</vt:lpstr>
      <vt:lpstr>10.1. Description</vt:lpstr>
      <vt:lpstr>10.2. Exemple</vt:lpstr>
      <vt:lpstr>10.3. Structure</vt:lpstr>
      <vt:lpstr>10.4. Domaines d’application</vt:lpstr>
      <vt:lpstr>10.5. Exemple en C#</vt:lpstr>
      <vt:lpstr>Chapitre 11 Le pattern Bridge</vt:lpstr>
      <vt:lpstr>11.1. Description</vt:lpstr>
      <vt:lpstr>11.2. Exemple</vt:lpstr>
      <vt:lpstr>11.3. Structure</vt:lpstr>
      <vt:lpstr>11.4. Domaines d’application</vt:lpstr>
      <vt:lpstr>11.5. Exemple en C#</vt:lpstr>
      <vt:lpstr>Chapitre 12 Le pattern Composite</vt:lpstr>
      <vt:lpstr>12.1. Description</vt:lpstr>
      <vt:lpstr>12.2. Exemple</vt:lpstr>
      <vt:lpstr>12.3. Structure</vt:lpstr>
      <vt:lpstr>12.4. Domaines d’application</vt:lpstr>
      <vt:lpstr>12.5. Exemple en C#</vt:lpstr>
      <vt:lpstr>Chapitre 13 Le pattern Decorator</vt:lpstr>
      <vt:lpstr>13.1. Description</vt:lpstr>
      <vt:lpstr>13.2. Exemple</vt:lpstr>
      <vt:lpstr>13.3. Structure</vt:lpstr>
      <vt:lpstr>13.4. Domaines d’application</vt:lpstr>
      <vt:lpstr>13.5. Exemple en C#</vt:lpstr>
      <vt:lpstr>Chapitre 14 Le pattern Facade</vt:lpstr>
      <vt:lpstr>14.1. Description</vt:lpstr>
      <vt:lpstr>14.2. Exemple</vt:lpstr>
      <vt:lpstr>14.3. Structure</vt:lpstr>
      <vt:lpstr>14.4. Domaines d’application</vt:lpstr>
      <vt:lpstr>14.5. Exemple en C#</vt:lpstr>
      <vt:lpstr>Chapitre 15 Le pattern Flyweight</vt:lpstr>
      <vt:lpstr>15.1. Description</vt:lpstr>
      <vt:lpstr>15.2. Exemple</vt:lpstr>
      <vt:lpstr>15.3. Structure</vt:lpstr>
      <vt:lpstr>15.4. Domaine d’application</vt:lpstr>
      <vt:lpstr>15.5. Exemple en C#</vt:lpstr>
      <vt:lpstr>Chapitre 16 Le pattern Proxy</vt:lpstr>
      <vt:lpstr>16.1. Description</vt:lpstr>
      <vt:lpstr>16.2. Exemple</vt:lpstr>
      <vt:lpstr>16.3. Structure</vt:lpstr>
      <vt:lpstr>16.4. Domaines d’application</vt:lpstr>
      <vt:lpstr>16.5. Exemple en C#</vt:lpstr>
      <vt:lpstr>Chapitre 17 Introduction aux patterns de comportement</vt:lpstr>
      <vt:lpstr>17.1. Présentation </vt:lpstr>
      <vt:lpstr>17.2. Distribution par héritage ou par délégation </vt:lpstr>
      <vt:lpstr>Chapitre 18 Le pattern Chain of Responsibility</vt:lpstr>
      <vt:lpstr>18.1. Description</vt:lpstr>
      <vt:lpstr>18.2. Exemple</vt:lpstr>
      <vt:lpstr>18.3. Structure</vt:lpstr>
      <vt:lpstr>18.4. Domaines d’application</vt:lpstr>
      <vt:lpstr>18.5. Exemple en C#</vt:lpstr>
      <vt:lpstr>Chapitre 19  Le pattern Command</vt:lpstr>
      <vt:lpstr>19.1. Description</vt:lpstr>
      <vt:lpstr>19.2. Exemple</vt:lpstr>
      <vt:lpstr>19.3. Structure</vt:lpstr>
      <vt:lpstr>19.4. Domaines d’application</vt:lpstr>
      <vt:lpstr>19.5. Exemple en C#</vt:lpstr>
      <vt:lpstr>Chapitre 20 Le pattern Interpreter</vt:lpstr>
      <vt:lpstr>20.1. Description</vt:lpstr>
      <vt:lpstr>20.2. Exemple</vt:lpstr>
      <vt:lpstr>20.3. Structure</vt:lpstr>
      <vt:lpstr>20.4. Domaines d'application</vt:lpstr>
      <vt:lpstr>20.5. Exemple en C#</vt:lpstr>
      <vt:lpstr>Chapitre 21 Le pattern Iterator</vt:lpstr>
      <vt:lpstr>21.1. Description</vt:lpstr>
      <vt:lpstr>21.2. Exemple</vt:lpstr>
      <vt:lpstr>21.3. Structure</vt:lpstr>
      <vt:lpstr>21.4. Domaines d’application</vt:lpstr>
      <vt:lpstr>21.5. Exemple en C#</vt:lpstr>
      <vt:lpstr>Chapitre 22  Le pattern Mediator</vt:lpstr>
      <vt:lpstr>22.1. Description</vt:lpstr>
      <vt:lpstr>22.2. Exemple</vt:lpstr>
      <vt:lpstr>22.3. Structure</vt:lpstr>
      <vt:lpstr>22.4. Domaines d’application</vt:lpstr>
      <vt:lpstr>22.5. Exemple en C#</vt:lpstr>
      <vt:lpstr>Chapitre 23  Le pattern Memento</vt:lpstr>
      <vt:lpstr>23.1. Description</vt:lpstr>
      <vt:lpstr>23.2. Exemple</vt:lpstr>
      <vt:lpstr>23.3. Structure</vt:lpstr>
      <vt:lpstr>23.4. Domaines d’application</vt:lpstr>
      <vt:lpstr>23.5. Exemple en C#</vt:lpstr>
      <vt:lpstr>Chapitre 24 Le pattern Observer</vt:lpstr>
      <vt:lpstr>24.1. Description</vt:lpstr>
      <vt:lpstr>24.2. Exemple</vt:lpstr>
      <vt:lpstr>24.3. Structure</vt:lpstr>
      <vt:lpstr>24.4. Domaines d’application</vt:lpstr>
      <vt:lpstr>24.5. Exemple en C#</vt:lpstr>
      <vt:lpstr>Chapitre 25 Le pattern State</vt:lpstr>
      <vt:lpstr>25.1. Description</vt:lpstr>
      <vt:lpstr>25.2. Exemple</vt:lpstr>
      <vt:lpstr>25.3. Structure</vt:lpstr>
      <vt:lpstr>25.4. Domaines d’application</vt:lpstr>
      <vt:lpstr>25.5. Exemple en C#</vt:lpstr>
      <vt:lpstr>Chapitre 26 Le pattern Strategy</vt:lpstr>
      <vt:lpstr>26.1. Description</vt:lpstr>
      <vt:lpstr>26.2. Exemple</vt:lpstr>
      <vt:lpstr>26.3. Structure</vt:lpstr>
      <vt:lpstr>26.4. Domaines d’application</vt:lpstr>
      <vt:lpstr>26.5. Exemple en C#</vt:lpstr>
      <vt:lpstr>Chapitre 27 Le pattern Template Method</vt:lpstr>
      <vt:lpstr>27.1. Description</vt:lpstr>
      <vt:lpstr>27.2. Exemple</vt:lpstr>
      <vt:lpstr>27.3. Structure</vt:lpstr>
      <vt:lpstr>27.4. Domaines d’application</vt:lpstr>
      <vt:lpstr>27.5. Exemple en C#</vt:lpstr>
      <vt:lpstr>Chapitre 28 Le pattern Visitor</vt:lpstr>
      <vt:lpstr>28.1. Description</vt:lpstr>
      <vt:lpstr>28.2. Exemple</vt:lpstr>
      <vt:lpstr>28.3. Structure</vt:lpstr>
      <vt:lpstr>28.4. Domaines d’application</vt:lpstr>
      <vt:lpstr>28.5. Exemple en C#</vt:lpstr>
      <vt:lpstr>Chapitre 29 Compositions et variations de patterns</vt:lpstr>
      <vt:lpstr>29.1. Préliminaire</vt:lpstr>
      <vt:lpstr>29.2. Le pattern Pluggable Factory</vt:lpstr>
      <vt:lpstr>29.3. Reflective Visitor</vt:lpstr>
      <vt:lpstr>29.4. Le pattern Multicast</vt:lpstr>
      <vt:lpstr>Chapitre 30 Le pattern composite MVC</vt:lpstr>
      <vt:lpstr>30.1. Introduction au problème</vt:lpstr>
      <vt:lpstr>30.2. Le pattern composite MVC</vt:lpstr>
      <vt:lpstr>30.3. Le framework Blazor</vt:lpstr>
      <vt:lpstr>30.4. Exemple en C#</vt:lpstr>
      <vt:lpstr>Chapitre 31 Exercices</vt:lpstr>
      <vt:lpstr>31.1. Énoncés des exercices</vt:lpstr>
      <vt:lpstr>31.2. Correction des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revision>1</cp:revision>
  <dcterms:created xsi:type="dcterms:W3CDTF">2018-06-13T15:01:22Z</dcterms:created>
  <dcterms:modified xsi:type="dcterms:W3CDTF">2024-12-30T08:28:42Z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0x01010036DEE29EAD311A42AE8DBE1C2B92CD04</vt:lpwstr>
  </property>
  <property fmtid="{D5CDD505-2E9C-101B-9397-08002B2CF9AE}" pid="3" name="MediaServiceImageTags">
    <vt:lpwstr/>
  </property>
</Properties>
</file>