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63f1f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63f1f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163f1f7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163f1f7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Alpha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User Selections (PHP)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34" y="1152475"/>
            <a:ext cx="6036592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Outgoing Info (MySQL)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63"/>
            <a:ext cx="46005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