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e0a26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e0a26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e0a262a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e0a262a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e0a262a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e0a262a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Unruh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25" y="0"/>
            <a:ext cx="35785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293" y="0"/>
            <a:ext cx="359225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200" y="0"/>
            <a:ext cx="35785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375" y="1781175"/>
            <a:ext cx="38671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663" y="0"/>
            <a:ext cx="352983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744" y="0"/>
            <a:ext cx="3552594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