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7617052c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7617052c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617052c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7617052c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617052c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617052c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f87d39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f87d39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f87d39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f87d39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f87d390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f87d39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f87d390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f87d390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f87d390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f87d39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617052c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617052c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617052c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617052c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617052c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617052c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Alpha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Audrey Pounds, Kevin Unruh, Philip McLane, Wassim Aly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PHP is fun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databases are your friend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</a:t>
            </a:r>
            <a:r>
              <a:rPr lang="en"/>
              <a:t> is key to success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true goal of your client is vital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application in a small time frame can be stressful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Kansas has tourism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we do differently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code development earlier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more point-by-point first meeting with the client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the language </a:t>
            </a:r>
            <a:r>
              <a:rPr lang="en"/>
              <a:t>requirements beforehand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16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our Client: 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Alaine Hudlin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our Teacher: 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Suzanne Smith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the Audience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to our T</a:t>
            </a:r>
            <a:r>
              <a:rPr lang="en"/>
              <a:t>eammates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621" y="3220821"/>
            <a:ext cx="2752675" cy="16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62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Kansas Department of Wildlife, Parks, and Tourism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Alaine Hudlin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Former research ecologist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Manages distribution/reclamation of learning kits to KC Metro Schools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Delivers kits in person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Keeps track in day planner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Shares her resource list with another resource provider, Shelby Stevens</a:t>
            </a:r>
            <a:endParaRPr>
              <a:solidFill>
                <a:srgbClr val="B7B7B7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21" y="3218321"/>
            <a:ext cx="2752675" cy="16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item requests makes organization difficult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Snow days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Updating deliveries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 return items to the wrong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Shelby is across the state from Alaine, and shipping can be expensive, especially for large items.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library checkout database and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users to request items, placing holds on items not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emails when items are due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the Admin emails when items need to be sent out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sounded great, and we got to work.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Just one problem...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 Problem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knew in terms of web languages/Databases: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ASP.net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needed: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PHP and open source only, which means no ASP.net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 server for the database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Guess we’re learning PHP. </a:t>
            </a:r>
            <a:br>
              <a:rPr lang="en" sz="1400"/>
            </a:br>
            <a:r>
              <a:rPr lang="en" sz="1400"/>
              <a:t>We get started and, six weeks later, discover another problem...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“Library Checkout”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database terminology, this is a structure type, but in function it means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Ask for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have, ‘Checkout’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Else, ‘Place hold’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our client actually wanted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Ask for item </a:t>
            </a:r>
            <a:r>
              <a:rPr b="1" lang="en"/>
              <a:t>for</a:t>
            </a:r>
            <a:r>
              <a:rPr lang="en"/>
              <a:t> </a:t>
            </a:r>
            <a:r>
              <a:rPr b="1" lang="en"/>
              <a:t>particular date range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have available then, ‘Checkout’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Else, </a:t>
            </a:r>
            <a:r>
              <a:rPr b="1" lang="en"/>
              <a:t>return ‘Not available’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built a ‘Library Checkout System,’ but needed a ‘Hotel Reservation System’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1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“Library Reservation System”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935600"/>
            <a:ext cx="8520600" cy="4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Users would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/>
              <a:t>create</a:t>
            </a:r>
            <a:r>
              <a:rPr lang="en"/>
              <a:t> an account or login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either of 2 Library systems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the catalog of items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times they wish to reserve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/>
              <a:t>review their selections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/>
              <a:t>confirm their selections/dates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/>
              <a:t>receive</a:t>
            </a:r>
            <a:r>
              <a:rPr lang="en"/>
              <a:t> an email of </a:t>
            </a:r>
            <a:r>
              <a:rPr lang="en"/>
              <a:t>confirmation</a:t>
            </a:r>
            <a:r>
              <a:rPr lang="en"/>
              <a:t>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would be able to run reports on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 reservations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Items due in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tems overdue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can contact Users for any updates or changes 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Ultimately we planned to divide and conquer our development requirements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929900"/>
            <a:ext cx="85206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Philip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 User Views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Kevin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Wassim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 Lookup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 Selection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Audrey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 Checkout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Checkout Verification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75"/>
            <a:ext cx="8520600" cy="41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</a:t>
            </a:r>
            <a:r>
              <a:rPr lang="en"/>
              <a:t>Demonstration</a:t>
            </a:r>
            <a:r>
              <a:rPr lang="en"/>
              <a:t> 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4411050"/>
            <a:ext cx="8520600" cy="1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