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0a3530aa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0a3530aa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0a3530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0a3530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0a3530aa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0a3530aa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0a3530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0a3530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0a3530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0a3530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f750d3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f750d3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f750d3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f750d3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f497e65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f497e6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1018175"/>
            <a:ext cx="85206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Alpha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252375" y="2125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Audrey, Kevin, Philip, Wassim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311700" y="102425"/>
            <a:ext cx="8520600" cy="6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Users</a:t>
            </a:r>
            <a:endParaRPr sz="3000"/>
          </a:p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3657600" y="1109600"/>
            <a:ext cx="5015400" cy="3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Create Users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Login Page Link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Redirect back to Login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50" y="1109600"/>
            <a:ext cx="3152725" cy="339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>
            <a:off x="311700" y="102425"/>
            <a:ext cx="8520600" cy="6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Login</a:t>
            </a:r>
            <a:r>
              <a:rPr lang="en" sz="3000"/>
              <a:t> Users</a:t>
            </a:r>
            <a:endParaRPr sz="3000"/>
          </a:p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>
            <a:off x="3657600" y="819300"/>
            <a:ext cx="50154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Login</a:t>
            </a:r>
            <a:r>
              <a:rPr lang="en" sz="2400">
                <a:solidFill>
                  <a:srgbClr val="000000"/>
                </a:solidFill>
              </a:rPr>
              <a:t> Users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Create New User Page Link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Redirect to Welcome Page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50" y="753724"/>
            <a:ext cx="3249610" cy="18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7"/>
          <p:cNvPicPr preferRelativeResize="0"/>
          <p:nvPr/>
        </p:nvPicPr>
        <p:blipFill rotWithShape="1">
          <a:blip r:embed="rId5">
            <a:alphaModFix/>
          </a:blip>
          <a:srcRect b="0" l="0" r="28906" t="0"/>
          <a:stretch/>
        </p:blipFill>
        <p:spPr>
          <a:xfrm>
            <a:off x="175550" y="2814186"/>
            <a:ext cx="3249600" cy="189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6125" y="2814175"/>
            <a:ext cx="3258108" cy="18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Screen</a:t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28"/>
          <p:cNvSpPr txBox="1"/>
          <p:nvPr>
            <p:ph idx="2" type="body"/>
          </p:nvPr>
        </p:nvSpPr>
        <p:spPr>
          <a:xfrm>
            <a:off x="5993250" y="1152475"/>
            <a:ext cx="283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Welcome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Select Library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Agree to terms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Admin Welcome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Under development</a:t>
            </a:r>
            <a:endParaRPr/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52472"/>
            <a:ext cx="5681575" cy="21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Catalogue (PHP)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152475"/>
            <a:ext cx="872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Pull records from database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Limited to single library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Only one of each item type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Save all records selected by user to session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Check the dates before committing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First with JavaScript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Then with PHP (tricky)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Why not just Javascript?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JavaScript is client-side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Client-side can be overridden by the user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Library Catalogue</a:t>
            </a:r>
            <a:endParaRPr/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What we have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-Show All the items in the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-Make selection of all desired items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-Choose the date for check in and check 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-Submit the information for the next page</a:t>
            </a:r>
            <a:endParaRPr/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00" y="1512045"/>
            <a:ext cx="4872099" cy="152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Library Catalogue</a:t>
            </a:r>
            <a:endParaRPr/>
          </a:p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-Table expansion to check the details of the kit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</a:t>
            </a:r>
            <a:endParaRPr/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50" y="1152470"/>
            <a:ext cx="4630199" cy="14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idx="1" type="subTitle"/>
          </p:nvPr>
        </p:nvSpPr>
        <p:spPr>
          <a:xfrm>
            <a:off x="311700" y="433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Summary</a:t>
            </a:r>
            <a:endParaRPr/>
          </a:p>
        </p:txBody>
      </p:sp>
      <p:pic>
        <p:nvPicPr>
          <p:cNvPr id="152" name="Google Shape;1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1226425"/>
            <a:ext cx="4729850" cy="32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2"/>
          <p:cNvSpPr txBox="1"/>
          <p:nvPr/>
        </p:nvSpPr>
        <p:spPr>
          <a:xfrm>
            <a:off x="5225150" y="1387925"/>
            <a:ext cx="31023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checks over items they want to check out. After review: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clicks “Back to Catalogue” button to change/delete items (still needed)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clicks “Checkout” button to save items and automatically send email to librarian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“Checkout” button directs user to “Receipt” page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" type="subTitle"/>
          </p:nvPr>
        </p:nvSpPr>
        <p:spPr>
          <a:xfrm>
            <a:off x="311700" y="464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Receipt</a:t>
            </a:r>
            <a:endParaRPr/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50" y="1982975"/>
            <a:ext cx="847725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3"/>
          <p:cNvSpPr txBox="1"/>
          <p:nvPr/>
        </p:nvSpPr>
        <p:spPr>
          <a:xfrm>
            <a:off x="5241475" y="1257300"/>
            <a:ext cx="30045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Page shows user’s items they checked out. Page would also be sent as email to librarian.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Date of Checkout shows current date of when user checked out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