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759ebb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759ebb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759ebb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759ebb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759ebb5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759ebb5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6759ebb5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6759ebb5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6759ebb5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6759ebb5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6759ebb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6759ebb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759ebb5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6759ebb5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Alpha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Audrey, Kevin, Philip, Wassim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Language Requirements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HTML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MySQL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JavaScript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PHP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But none of us knew PHP…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We started with what we did know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Database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650" y="1152477"/>
            <a:ext cx="7366826" cy="31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Items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2850"/>
            <a:ext cx="453390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4208875" y="2501225"/>
            <a:ext cx="818100" cy="21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975" y="1782500"/>
            <a:ext cx="4117024" cy="16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1863900" y="3723625"/>
            <a:ext cx="5416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Now we need PHP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PHP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What we’ve learned: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@ is your friend when you finish, not when you start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Echo early, echo often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Don’t just return an error: number it.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Everything. Will. Break.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Be creative in testing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3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New Users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400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One Form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Two Tables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105 Counties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21531" t="0"/>
          <a:stretch/>
        </p:blipFill>
        <p:spPr>
          <a:xfrm>
            <a:off x="4985125" y="50738"/>
            <a:ext cx="3369625" cy="50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000" y="3207425"/>
            <a:ext cx="4110000" cy="1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787" y="151875"/>
            <a:ext cx="6508424" cy="14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7775" y="1801025"/>
            <a:ext cx="6901099" cy="1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Login Page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Database Selection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Item Selection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Verify Selection (are you sure?)(really sure?)(ok)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Summary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