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bef0189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bef0189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bef0189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bef0189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bef0189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bef0189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bef018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bef01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bef018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bef018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bef018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bef018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bef018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bef018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bef018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bef018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bef0189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bef0189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bef0189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bef0189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bef0189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bef0189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4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</a:t>
            </a:r>
            <a:r>
              <a:rPr lang="en">
                <a:solidFill>
                  <a:srgbClr val="FFFFFF"/>
                </a:solidFill>
              </a:rPr>
              <a:t>Alpha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Presentation #1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</a:t>
            </a:r>
            <a:r>
              <a:rPr lang="en"/>
              <a:t>Notifications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for item to be returned 3 days before check in date to client/admin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145" y="0"/>
            <a:ext cx="444571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282" y="0"/>
            <a:ext cx="56214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Audrey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Kevin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Philip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Wassim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Client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Alaine Hudlin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Kansas Department of Wildlife, Parks, and Tourism (KDWPT)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Former research ecologist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Manages distribution/reclamation of learning kits to KC Metro Schools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Delivers kits in person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Keeps track in day planner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Shares her resource list with another resource provider, Shelby Stevens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Build a checkout system for KDWPT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Why?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Two distributors, one webpage, too many mix-ups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 short, reduce human error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Human Error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 of Use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users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resource selection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resource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administrators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Joint resource selection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resource notifications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(Hypertext Preprocessor)- Web Development Scripting Language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- Database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already in use by KDWPT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for portability.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r>
              <a:rPr lang="en"/>
              <a:t>Information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based item code (already in place) [PK]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of 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Items in 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kits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out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View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Resource Library based on geographic location in State of Kansas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 Items in Catalog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to Check Out items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Hold on items already checked out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when items are available if checked out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View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out requests/holds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 Items checked out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 Items due in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items past due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