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26ad64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26ad64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d4aba6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d4aba6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cd4aba67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cd4aba67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cd4aba67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cd4aba67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0404fce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0404fce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0413ee9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0413ee9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Alpha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Use Cases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77975" y="63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Checkout System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921500" y="2209750"/>
            <a:ext cx="513300" cy="1818000"/>
            <a:chOff x="968525" y="2190925"/>
            <a:chExt cx="513300" cy="1818000"/>
          </a:xfrm>
        </p:grpSpPr>
        <p:sp>
          <p:nvSpPr>
            <p:cNvPr id="62" name="Google Shape;62;p14"/>
            <p:cNvSpPr/>
            <p:nvPr/>
          </p:nvSpPr>
          <p:spPr>
            <a:xfrm>
              <a:off x="968525" y="2190925"/>
              <a:ext cx="489000" cy="4515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" name="Google Shape;63;p14"/>
            <p:cNvCxnSpPr>
              <a:stCxn id="62" idx="4"/>
            </p:cNvCxnSpPr>
            <p:nvPr/>
          </p:nvCxnSpPr>
          <p:spPr>
            <a:xfrm>
              <a:off x="1213025" y="2642425"/>
              <a:ext cx="9300" cy="79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13025" y="2857175"/>
              <a:ext cx="268800" cy="53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 flipH="1">
              <a:off x="987425" y="2846075"/>
              <a:ext cx="234900" cy="5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 flipH="1">
              <a:off x="987425" y="3441625"/>
              <a:ext cx="234900" cy="5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4"/>
            <p:cNvCxnSpPr/>
            <p:nvPr/>
          </p:nvCxnSpPr>
          <p:spPr>
            <a:xfrm>
              <a:off x="1229975" y="3441625"/>
              <a:ext cx="234900" cy="5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" name="Google Shape;68;p14"/>
          <p:cNvSpPr txBox="1"/>
          <p:nvPr/>
        </p:nvSpPr>
        <p:spPr>
          <a:xfrm>
            <a:off x="423550" y="1808000"/>
            <a:ext cx="17208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Teachers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509163" y="1209725"/>
            <a:ext cx="4258200" cy="35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4"/>
          <p:cNvGrpSpPr/>
          <p:nvPr/>
        </p:nvGrpSpPr>
        <p:grpSpPr>
          <a:xfrm>
            <a:off x="801775" y="1423313"/>
            <a:ext cx="5416200" cy="567300"/>
            <a:chOff x="1863900" y="1113600"/>
            <a:chExt cx="5416200" cy="567300"/>
          </a:xfrm>
        </p:grpSpPr>
        <p:sp>
          <p:nvSpPr>
            <p:cNvPr id="71" name="Google Shape;71;p14"/>
            <p:cNvSpPr/>
            <p:nvPr/>
          </p:nvSpPr>
          <p:spPr>
            <a:xfrm>
              <a:off x="3989275" y="1113600"/>
              <a:ext cx="1175400" cy="5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1863900" y="1171488"/>
              <a:ext cx="54162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Select Area</a:t>
              </a:r>
              <a:endParaRPr/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2767050" y="1955175"/>
            <a:ext cx="5416200" cy="567300"/>
            <a:chOff x="1868863" y="1763175"/>
            <a:chExt cx="5416200" cy="567300"/>
          </a:xfrm>
        </p:grpSpPr>
        <p:sp>
          <p:nvSpPr>
            <p:cNvPr id="74" name="Google Shape;74;p14"/>
            <p:cNvSpPr/>
            <p:nvPr/>
          </p:nvSpPr>
          <p:spPr>
            <a:xfrm>
              <a:off x="3989275" y="1763175"/>
              <a:ext cx="1175400" cy="5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1868863" y="1796263"/>
              <a:ext cx="54162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Browse Items</a:t>
              </a:r>
              <a:endParaRPr/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921963" y="4024625"/>
            <a:ext cx="5416200" cy="567300"/>
            <a:chOff x="1868863" y="2412750"/>
            <a:chExt cx="5416200" cy="567300"/>
          </a:xfrm>
        </p:grpSpPr>
        <p:sp>
          <p:nvSpPr>
            <p:cNvPr id="77" name="Google Shape;77;p14"/>
            <p:cNvSpPr/>
            <p:nvPr/>
          </p:nvSpPr>
          <p:spPr>
            <a:xfrm>
              <a:off x="3989275" y="2412750"/>
              <a:ext cx="1175400" cy="5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1868863" y="2470650"/>
              <a:ext cx="54162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Check Out</a:t>
              </a:r>
              <a:endParaRPr/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2969475" y="4024625"/>
            <a:ext cx="5416200" cy="567300"/>
            <a:chOff x="1863900" y="3062325"/>
            <a:chExt cx="5416200" cy="567300"/>
          </a:xfrm>
        </p:grpSpPr>
        <p:sp>
          <p:nvSpPr>
            <p:cNvPr id="80" name="Google Shape;80;p14"/>
            <p:cNvSpPr/>
            <p:nvPr/>
          </p:nvSpPr>
          <p:spPr>
            <a:xfrm>
              <a:off x="3994250" y="3062325"/>
              <a:ext cx="1175400" cy="5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1863900" y="3145025"/>
              <a:ext cx="54162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Place Hold</a:t>
              </a:r>
              <a:endParaRPr/>
            </a:p>
          </p:txBody>
        </p:sp>
      </p:grpSp>
      <p:cxnSp>
        <p:nvCxnSpPr>
          <p:cNvPr id="82" name="Google Shape;82;p14"/>
          <p:cNvCxnSpPr/>
          <p:nvPr/>
        </p:nvCxnSpPr>
        <p:spPr>
          <a:xfrm flipH="1" rot="10800000">
            <a:off x="1501075" y="1593150"/>
            <a:ext cx="1470900" cy="134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 flipH="1" rot="10800000">
            <a:off x="1495550" y="2204200"/>
            <a:ext cx="3375900" cy="1006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" name="Google Shape;84;p14"/>
          <p:cNvGrpSpPr/>
          <p:nvPr/>
        </p:nvGrpSpPr>
        <p:grpSpPr>
          <a:xfrm flipH="1" rot="6887692">
            <a:off x="4450080" y="3944187"/>
            <a:ext cx="375701" cy="728048"/>
            <a:chOff x="7449641" y="1421218"/>
            <a:chExt cx="268366" cy="824236"/>
          </a:xfrm>
        </p:grpSpPr>
        <p:cxnSp>
          <p:nvCxnSpPr>
            <p:cNvPr id="85" name="Google Shape;85;p14"/>
            <p:cNvCxnSpPr/>
            <p:nvPr/>
          </p:nvCxnSpPr>
          <p:spPr>
            <a:xfrm>
              <a:off x="7685758" y="1416068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4"/>
            <p:cNvCxnSpPr/>
            <p:nvPr/>
          </p:nvCxnSpPr>
          <p:spPr>
            <a:xfrm>
              <a:off x="7584925" y="1726398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4"/>
            <p:cNvCxnSpPr/>
            <p:nvPr/>
          </p:nvCxnSpPr>
          <p:spPr>
            <a:xfrm>
              <a:off x="7481891" y="2043504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8" name="Google Shape;88;p14"/>
          <p:cNvCxnSpPr>
            <a:endCxn id="81" idx="1"/>
          </p:cNvCxnSpPr>
          <p:nvPr/>
        </p:nvCxnSpPr>
        <p:spPr>
          <a:xfrm>
            <a:off x="1580175" y="3618775"/>
            <a:ext cx="1389300" cy="714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4"/>
          <p:cNvSpPr txBox="1"/>
          <p:nvPr/>
        </p:nvSpPr>
        <p:spPr>
          <a:xfrm>
            <a:off x="3902488" y="3800575"/>
            <a:ext cx="14709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&lt;&lt;extend&gt;&gt;</a:t>
            </a:r>
            <a:endParaRPr/>
          </a:p>
        </p:txBody>
      </p:sp>
      <p:grpSp>
        <p:nvGrpSpPr>
          <p:cNvPr id="90" name="Google Shape;90;p14"/>
          <p:cNvGrpSpPr/>
          <p:nvPr/>
        </p:nvGrpSpPr>
        <p:grpSpPr>
          <a:xfrm rot="9956091">
            <a:off x="3655836" y="2710499"/>
            <a:ext cx="1664583" cy="1085741"/>
            <a:chOff x="7449641" y="1421218"/>
            <a:chExt cx="268366" cy="824236"/>
          </a:xfrm>
        </p:grpSpPr>
        <p:cxnSp>
          <p:nvCxnSpPr>
            <p:cNvPr id="91" name="Google Shape;91;p14"/>
            <p:cNvCxnSpPr/>
            <p:nvPr/>
          </p:nvCxnSpPr>
          <p:spPr>
            <a:xfrm>
              <a:off x="7685758" y="1416068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4"/>
            <p:cNvCxnSpPr/>
            <p:nvPr/>
          </p:nvCxnSpPr>
          <p:spPr>
            <a:xfrm>
              <a:off x="7584925" y="1726398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4"/>
            <p:cNvCxnSpPr/>
            <p:nvPr/>
          </p:nvCxnSpPr>
          <p:spPr>
            <a:xfrm>
              <a:off x="7481891" y="2043504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4" name="Google Shape;94;p14"/>
          <p:cNvGrpSpPr/>
          <p:nvPr/>
        </p:nvGrpSpPr>
        <p:grpSpPr>
          <a:xfrm rot="5859172">
            <a:off x="4439481" y="1452560"/>
            <a:ext cx="246056" cy="812376"/>
            <a:chOff x="7449641" y="1421218"/>
            <a:chExt cx="268366" cy="824236"/>
          </a:xfrm>
        </p:grpSpPr>
        <p:cxnSp>
          <p:nvCxnSpPr>
            <p:cNvPr id="95" name="Google Shape;95;p14"/>
            <p:cNvCxnSpPr/>
            <p:nvPr/>
          </p:nvCxnSpPr>
          <p:spPr>
            <a:xfrm>
              <a:off x="7685758" y="1416068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14"/>
            <p:cNvCxnSpPr/>
            <p:nvPr/>
          </p:nvCxnSpPr>
          <p:spPr>
            <a:xfrm>
              <a:off x="7584925" y="1726398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14"/>
            <p:cNvCxnSpPr/>
            <p:nvPr/>
          </p:nvCxnSpPr>
          <p:spPr>
            <a:xfrm>
              <a:off x="7481891" y="2043504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8" name="Google Shape;98;p14"/>
          <p:cNvCxnSpPr/>
          <p:nvPr/>
        </p:nvCxnSpPr>
        <p:spPr>
          <a:xfrm rot="-10498256">
            <a:off x="4145231" y="1673814"/>
            <a:ext cx="188225" cy="6597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4"/>
          <p:cNvCxnSpPr/>
          <p:nvPr/>
        </p:nvCxnSpPr>
        <p:spPr>
          <a:xfrm flipH="1" rot="-10445632">
            <a:off x="5059148" y="2495596"/>
            <a:ext cx="122450" cy="15985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4"/>
          <p:cNvSpPr txBox="1"/>
          <p:nvPr/>
        </p:nvSpPr>
        <p:spPr>
          <a:xfrm>
            <a:off x="4288300" y="1395250"/>
            <a:ext cx="12507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&lt;&lt;include&gt;&gt;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3340525" y="2736050"/>
            <a:ext cx="12507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&lt;&lt;include&gt;&gt;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2516663" y="1170125"/>
            <a:ext cx="4258200" cy="35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385463" y="59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Checkout System</a:t>
            </a:r>
            <a:endParaRPr/>
          </a:p>
        </p:txBody>
      </p:sp>
      <p:grpSp>
        <p:nvGrpSpPr>
          <p:cNvPr id="108" name="Google Shape;108;p15"/>
          <p:cNvGrpSpPr/>
          <p:nvPr/>
        </p:nvGrpSpPr>
        <p:grpSpPr>
          <a:xfrm>
            <a:off x="921500" y="2209750"/>
            <a:ext cx="513300" cy="1818000"/>
            <a:chOff x="968525" y="2190925"/>
            <a:chExt cx="513300" cy="1818000"/>
          </a:xfrm>
        </p:grpSpPr>
        <p:sp>
          <p:nvSpPr>
            <p:cNvPr id="109" name="Google Shape;109;p15"/>
            <p:cNvSpPr/>
            <p:nvPr/>
          </p:nvSpPr>
          <p:spPr>
            <a:xfrm>
              <a:off x="968525" y="2190925"/>
              <a:ext cx="489000" cy="4515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" name="Google Shape;110;p15"/>
            <p:cNvCxnSpPr>
              <a:stCxn id="109" idx="4"/>
            </p:cNvCxnSpPr>
            <p:nvPr/>
          </p:nvCxnSpPr>
          <p:spPr>
            <a:xfrm>
              <a:off x="1213025" y="2642425"/>
              <a:ext cx="9300" cy="79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5"/>
            <p:cNvCxnSpPr/>
            <p:nvPr/>
          </p:nvCxnSpPr>
          <p:spPr>
            <a:xfrm>
              <a:off x="1213025" y="2857175"/>
              <a:ext cx="268800" cy="53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5"/>
            <p:cNvCxnSpPr/>
            <p:nvPr/>
          </p:nvCxnSpPr>
          <p:spPr>
            <a:xfrm flipH="1">
              <a:off x="987425" y="2846075"/>
              <a:ext cx="234900" cy="5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5"/>
            <p:cNvCxnSpPr/>
            <p:nvPr/>
          </p:nvCxnSpPr>
          <p:spPr>
            <a:xfrm flipH="1">
              <a:off x="987425" y="3441625"/>
              <a:ext cx="234900" cy="5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5"/>
            <p:cNvCxnSpPr/>
            <p:nvPr/>
          </p:nvCxnSpPr>
          <p:spPr>
            <a:xfrm>
              <a:off x="1229975" y="3441625"/>
              <a:ext cx="234900" cy="5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5" name="Google Shape;115;p15"/>
          <p:cNvSpPr txBox="1"/>
          <p:nvPr/>
        </p:nvSpPr>
        <p:spPr>
          <a:xfrm>
            <a:off x="357275" y="1616000"/>
            <a:ext cx="17208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Teachers</a:t>
            </a:r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855688" y="3832625"/>
            <a:ext cx="5416200" cy="567300"/>
            <a:chOff x="1868863" y="2412750"/>
            <a:chExt cx="5416200" cy="567300"/>
          </a:xfrm>
        </p:grpSpPr>
        <p:sp>
          <p:nvSpPr>
            <p:cNvPr id="117" name="Google Shape;117;p15"/>
            <p:cNvSpPr/>
            <p:nvPr/>
          </p:nvSpPr>
          <p:spPr>
            <a:xfrm>
              <a:off x="3989275" y="2412750"/>
              <a:ext cx="1175400" cy="5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 txBox="1"/>
            <p:nvPr/>
          </p:nvSpPr>
          <p:spPr>
            <a:xfrm>
              <a:off x="1868863" y="2470650"/>
              <a:ext cx="54162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Check Out</a:t>
              </a:r>
              <a:endParaRPr/>
            </a:p>
          </p:txBody>
        </p:sp>
      </p:grpSp>
      <p:grpSp>
        <p:nvGrpSpPr>
          <p:cNvPr id="119" name="Google Shape;119;p15"/>
          <p:cNvGrpSpPr/>
          <p:nvPr/>
        </p:nvGrpSpPr>
        <p:grpSpPr>
          <a:xfrm>
            <a:off x="2903200" y="3832625"/>
            <a:ext cx="5416200" cy="567300"/>
            <a:chOff x="1863900" y="3062325"/>
            <a:chExt cx="5416200" cy="567300"/>
          </a:xfrm>
        </p:grpSpPr>
        <p:sp>
          <p:nvSpPr>
            <p:cNvPr id="120" name="Google Shape;120;p15"/>
            <p:cNvSpPr/>
            <p:nvPr/>
          </p:nvSpPr>
          <p:spPr>
            <a:xfrm>
              <a:off x="3994250" y="3062325"/>
              <a:ext cx="1175400" cy="5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1863900" y="3145025"/>
              <a:ext cx="54162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Place Hold</a:t>
              </a:r>
              <a:endParaRPr/>
            </a:p>
          </p:txBody>
        </p:sp>
      </p:grpSp>
      <p:grpSp>
        <p:nvGrpSpPr>
          <p:cNvPr id="122" name="Google Shape;122;p15"/>
          <p:cNvGrpSpPr/>
          <p:nvPr/>
        </p:nvGrpSpPr>
        <p:grpSpPr>
          <a:xfrm flipH="1" rot="6887692">
            <a:off x="4383805" y="3752187"/>
            <a:ext cx="375701" cy="728048"/>
            <a:chOff x="7449641" y="1421218"/>
            <a:chExt cx="268366" cy="824236"/>
          </a:xfrm>
        </p:grpSpPr>
        <p:cxnSp>
          <p:nvCxnSpPr>
            <p:cNvPr id="123" name="Google Shape;123;p15"/>
            <p:cNvCxnSpPr/>
            <p:nvPr/>
          </p:nvCxnSpPr>
          <p:spPr>
            <a:xfrm>
              <a:off x="7685758" y="1416068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5"/>
            <p:cNvCxnSpPr/>
            <p:nvPr/>
          </p:nvCxnSpPr>
          <p:spPr>
            <a:xfrm>
              <a:off x="7584925" y="1726398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5"/>
            <p:cNvCxnSpPr/>
            <p:nvPr/>
          </p:nvCxnSpPr>
          <p:spPr>
            <a:xfrm>
              <a:off x="7481891" y="2043504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6" name="Google Shape;126;p15"/>
          <p:cNvCxnSpPr>
            <a:endCxn id="121" idx="1"/>
          </p:cNvCxnSpPr>
          <p:nvPr/>
        </p:nvCxnSpPr>
        <p:spPr>
          <a:xfrm>
            <a:off x="1513900" y="3426775"/>
            <a:ext cx="1389300" cy="714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5"/>
          <p:cNvSpPr txBox="1"/>
          <p:nvPr/>
        </p:nvSpPr>
        <p:spPr>
          <a:xfrm>
            <a:off x="3836213" y="3608575"/>
            <a:ext cx="14709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&lt;&lt;extend&gt;&gt;</a:t>
            </a:r>
            <a:endParaRPr/>
          </a:p>
        </p:txBody>
      </p:sp>
      <p:grpSp>
        <p:nvGrpSpPr>
          <p:cNvPr id="128" name="Google Shape;128;p15"/>
          <p:cNvGrpSpPr/>
          <p:nvPr/>
        </p:nvGrpSpPr>
        <p:grpSpPr>
          <a:xfrm>
            <a:off x="7609050" y="2323075"/>
            <a:ext cx="513300" cy="1818000"/>
            <a:chOff x="968525" y="2190925"/>
            <a:chExt cx="513300" cy="1818000"/>
          </a:xfrm>
        </p:grpSpPr>
        <p:sp>
          <p:nvSpPr>
            <p:cNvPr id="129" name="Google Shape;129;p15"/>
            <p:cNvSpPr/>
            <p:nvPr/>
          </p:nvSpPr>
          <p:spPr>
            <a:xfrm>
              <a:off x="968525" y="2190925"/>
              <a:ext cx="489000" cy="4515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" name="Google Shape;130;p15"/>
            <p:cNvCxnSpPr>
              <a:stCxn id="129" idx="4"/>
            </p:cNvCxnSpPr>
            <p:nvPr/>
          </p:nvCxnSpPr>
          <p:spPr>
            <a:xfrm>
              <a:off x="1213025" y="2642425"/>
              <a:ext cx="9300" cy="79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5"/>
            <p:cNvCxnSpPr/>
            <p:nvPr/>
          </p:nvCxnSpPr>
          <p:spPr>
            <a:xfrm>
              <a:off x="1213025" y="2857175"/>
              <a:ext cx="268800" cy="53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5"/>
            <p:cNvCxnSpPr/>
            <p:nvPr/>
          </p:nvCxnSpPr>
          <p:spPr>
            <a:xfrm flipH="1">
              <a:off x="987425" y="2846075"/>
              <a:ext cx="234900" cy="5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5"/>
            <p:cNvCxnSpPr/>
            <p:nvPr/>
          </p:nvCxnSpPr>
          <p:spPr>
            <a:xfrm flipH="1">
              <a:off x="987425" y="3441625"/>
              <a:ext cx="234900" cy="5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5"/>
            <p:cNvCxnSpPr/>
            <p:nvPr/>
          </p:nvCxnSpPr>
          <p:spPr>
            <a:xfrm>
              <a:off x="1229975" y="3441625"/>
              <a:ext cx="234900" cy="5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5"/>
          <p:cNvSpPr txBox="1"/>
          <p:nvPr/>
        </p:nvSpPr>
        <p:spPr>
          <a:xfrm>
            <a:off x="6950800" y="1616000"/>
            <a:ext cx="17208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grpSp>
        <p:nvGrpSpPr>
          <p:cNvPr id="136" name="Google Shape;136;p15"/>
          <p:cNvGrpSpPr/>
          <p:nvPr/>
        </p:nvGrpSpPr>
        <p:grpSpPr>
          <a:xfrm>
            <a:off x="1983650" y="2452325"/>
            <a:ext cx="5416200" cy="567300"/>
            <a:chOff x="1863900" y="3062325"/>
            <a:chExt cx="5416200" cy="567300"/>
          </a:xfrm>
        </p:grpSpPr>
        <p:sp>
          <p:nvSpPr>
            <p:cNvPr id="137" name="Google Shape;137;p15"/>
            <p:cNvSpPr/>
            <p:nvPr/>
          </p:nvSpPr>
          <p:spPr>
            <a:xfrm>
              <a:off x="3994250" y="3062325"/>
              <a:ext cx="1175400" cy="5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1863900" y="3145025"/>
              <a:ext cx="54162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Email</a:t>
              </a:r>
              <a:endParaRPr/>
            </a:p>
          </p:txBody>
        </p:sp>
      </p:grpSp>
      <p:grpSp>
        <p:nvGrpSpPr>
          <p:cNvPr id="139" name="Google Shape;139;p15"/>
          <p:cNvGrpSpPr/>
          <p:nvPr/>
        </p:nvGrpSpPr>
        <p:grpSpPr>
          <a:xfrm flipH="1" rot="4047123">
            <a:off x="3820107" y="2926507"/>
            <a:ext cx="521327" cy="987936"/>
            <a:chOff x="7449641" y="1421218"/>
            <a:chExt cx="268366" cy="824236"/>
          </a:xfrm>
        </p:grpSpPr>
        <p:cxnSp>
          <p:nvCxnSpPr>
            <p:cNvPr id="140" name="Google Shape;140;p15"/>
            <p:cNvCxnSpPr/>
            <p:nvPr/>
          </p:nvCxnSpPr>
          <p:spPr>
            <a:xfrm>
              <a:off x="7685758" y="1416068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5"/>
            <p:cNvCxnSpPr/>
            <p:nvPr/>
          </p:nvCxnSpPr>
          <p:spPr>
            <a:xfrm>
              <a:off x="7584925" y="1726398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5"/>
            <p:cNvCxnSpPr/>
            <p:nvPr/>
          </p:nvCxnSpPr>
          <p:spPr>
            <a:xfrm>
              <a:off x="7481891" y="2043504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15"/>
          <p:cNvSpPr txBox="1"/>
          <p:nvPr/>
        </p:nvSpPr>
        <p:spPr>
          <a:xfrm>
            <a:off x="2757075" y="3044875"/>
            <a:ext cx="12507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&lt;&lt;include&gt;&gt;</a:t>
            </a:r>
            <a:endParaRPr/>
          </a:p>
        </p:txBody>
      </p:sp>
      <p:cxnSp>
        <p:nvCxnSpPr>
          <p:cNvPr id="144" name="Google Shape;144;p15"/>
          <p:cNvCxnSpPr/>
          <p:nvPr/>
        </p:nvCxnSpPr>
        <p:spPr>
          <a:xfrm flipH="1" rot="10800000">
            <a:off x="1589125" y="2694725"/>
            <a:ext cx="2444700" cy="329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5"/>
          <p:cNvCxnSpPr/>
          <p:nvPr/>
        </p:nvCxnSpPr>
        <p:spPr>
          <a:xfrm>
            <a:off x="5463200" y="2760550"/>
            <a:ext cx="1927800" cy="348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/>
        </p:nvSpPr>
        <p:spPr>
          <a:xfrm>
            <a:off x="5470275" y="3108550"/>
            <a:ext cx="12507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&lt;&lt;include&gt;&gt;</a:t>
            </a:r>
            <a:endParaRPr/>
          </a:p>
        </p:txBody>
      </p:sp>
      <p:grpSp>
        <p:nvGrpSpPr>
          <p:cNvPr id="147" name="Google Shape;147;p15"/>
          <p:cNvGrpSpPr/>
          <p:nvPr/>
        </p:nvGrpSpPr>
        <p:grpSpPr>
          <a:xfrm rot="-4047123">
            <a:off x="5129082" y="2879957"/>
            <a:ext cx="521327" cy="987936"/>
            <a:chOff x="7449641" y="1421218"/>
            <a:chExt cx="268366" cy="824236"/>
          </a:xfrm>
        </p:grpSpPr>
        <p:cxnSp>
          <p:nvCxnSpPr>
            <p:cNvPr id="148" name="Google Shape;148;p15"/>
            <p:cNvCxnSpPr/>
            <p:nvPr/>
          </p:nvCxnSpPr>
          <p:spPr>
            <a:xfrm>
              <a:off x="7685758" y="1416068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5"/>
            <p:cNvCxnSpPr/>
            <p:nvPr/>
          </p:nvCxnSpPr>
          <p:spPr>
            <a:xfrm>
              <a:off x="7584925" y="1726398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5"/>
            <p:cNvCxnSpPr/>
            <p:nvPr/>
          </p:nvCxnSpPr>
          <p:spPr>
            <a:xfrm>
              <a:off x="7481891" y="2043504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1" name="Google Shape;151;p15"/>
          <p:cNvCxnSpPr/>
          <p:nvPr/>
        </p:nvCxnSpPr>
        <p:spPr>
          <a:xfrm flipH="1" rot="10800000">
            <a:off x="4287825" y="3027750"/>
            <a:ext cx="150600" cy="1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5"/>
          <p:cNvCxnSpPr/>
          <p:nvPr/>
        </p:nvCxnSpPr>
        <p:spPr>
          <a:xfrm rot="10800000">
            <a:off x="4980300" y="2934475"/>
            <a:ext cx="150600" cy="1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/>
          <p:nvPr/>
        </p:nvSpPr>
        <p:spPr>
          <a:xfrm>
            <a:off x="2516663" y="1170125"/>
            <a:ext cx="4258200" cy="35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type="title"/>
          </p:nvPr>
        </p:nvSpPr>
        <p:spPr>
          <a:xfrm>
            <a:off x="385463" y="59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Checkout System</a:t>
            </a:r>
            <a:endParaRPr/>
          </a:p>
        </p:txBody>
      </p:sp>
      <p:grpSp>
        <p:nvGrpSpPr>
          <p:cNvPr id="159" name="Google Shape;159;p16"/>
          <p:cNvGrpSpPr/>
          <p:nvPr/>
        </p:nvGrpSpPr>
        <p:grpSpPr>
          <a:xfrm>
            <a:off x="921500" y="2209750"/>
            <a:ext cx="513300" cy="1818000"/>
            <a:chOff x="968525" y="2190925"/>
            <a:chExt cx="513300" cy="1818000"/>
          </a:xfrm>
        </p:grpSpPr>
        <p:sp>
          <p:nvSpPr>
            <p:cNvPr id="160" name="Google Shape;160;p16"/>
            <p:cNvSpPr/>
            <p:nvPr/>
          </p:nvSpPr>
          <p:spPr>
            <a:xfrm>
              <a:off x="968525" y="2190925"/>
              <a:ext cx="489000" cy="4515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" name="Google Shape;161;p16"/>
            <p:cNvCxnSpPr>
              <a:stCxn id="160" idx="4"/>
            </p:cNvCxnSpPr>
            <p:nvPr/>
          </p:nvCxnSpPr>
          <p:spPr>
            <a:xfrm>
              <a:off x="1213025" y="2642425"/>
              <a:ext cx="9300" cy="79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6"/>
            <p:cNvCxnSpPr/>
            <p:nvPr/>
          </p:nvCxnSpPr>
          <p:spPr>
            <a:xfrm>
              <a:off x="1213025" y="2857175"/>
              <a:ext cx="268800" cy="53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6"/>
            <p:cNvCxnSpPr/>
            <p:nvPr/>
          </p:nvCxnSpPr>
          <p:spPr>
            <a:xfrm flipH="1">
              <a:off x="987425" y="2846075"/>
              <a:ext cx="234900" cy="5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6"/>
            <p:cNvCxnSpPr/>
            <p:nvPr/>
          </p:nvCxnSpPr>
          <p:spPr>
            <a:xfrm flipH="1">
              <a:off x="987425" y="3441625"/>
              <a:ext cx="234900" cy="5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6"/>
            <p:cNvCxnSpPr/>
            <p:nvPr/>
          </p:nvCxnSpPr>
          <p:spPr>
            <a:xfrm>
              <a:off x="1229975" y="3441625"/>
              <a:ext cx="234900" cy="5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6" name="Google Shape;166;p16"/>
          <p:cNvSpPr txBox="1"/>
          <p:nvPr/>
        </p:nvSpPr>
        <p:spPr>
          <a:xfrm>
            <a:off x="357275" y="1616000"/>
            <a:ext cx="17208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Teachers</a:t>
            </a:r>
            <a:endParaRPr/>
          </a:p>
        </p:txBody>
      </p:sp>
      <p:grpSp>
        <p:nvGrpSpPr>
          <p:cNvPr id="167" name="Google Shape;167;p16"/>
          <p:cNvGrpSpPr/>
          <p:nvPr/>
        </p:nvGrpSpPr>
        <p:grpSpPr>
          <a:xfrm>
            <a:off x="855688" y="3832625"/>
            <a:ext cx="5416200" cy="567300"/>
            <a:chOff x="1868863" y="2412750"/>
            <a:chExt cx="5416200" cy="567300"/>
          </a:xfrm>
        </p:grpSpPr>
        <p:sp>
          <p:nvSpPr>
            <p:cNvPr id="168" name="Google Shape;168;p16"/>
            <p:cNvSpPr/>
            <p:nvPr/>
          </p:nvSpPr>
          <p:spPr>
            <a:xfrm>
              <a:off x="3989275" y="2412750"/>
              <a:ext cx="1175400" cy="5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1868863" y="2470650"/>
              <a:ext cx="54162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Check Out</a:t>
              </a:r>
              <a:endParaRPr/>
            </a:p>
          </p:txBody>
        </p:sp>
      </p:grpSp>
      <p:grpSp>
        <p:nvGrpSpPr>
          <p:cNvPr id="170" name="Google Shape;170;p16"/>
          <p:cNvGrpSpPr/>
          <p:nvPr/>
        </p:nvGrpSpPr>
        <p:grpSpPr>
          <a:xfrm>
            <a:off x="2903200" y="3832625"/>
            <a:ext cx="5416200" cy="567300"/>
            <a:chOff x="1863900" y="3062325"/>
            <a:chExt cx="5416200" cy="567300"/>
          </a:xfrm>
        </p:grpSpPr>
        <p:sp>
          <p:nvSpPr>
            <p:cNvPr id="171" name="Google Shape;171;p16"/>
            <p:cNvSpPr/>
            <p:nvPr/>
          </p:nvSpPr>
          <p:spPr>
            <a:xfrm>
              <a:off x="3994250" y="3062325"/>
              <a:ext cx="1175400" cy="5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1863900" y="3145025"/>
              <a:ext cx="54162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Place Hold</a:t>
              </a:r>
              <a:endParaRPr/>
            </a:p>
          </p:txBody>
        </p:sp>
      </p:grpSp>
      <p:grpSp>
        <p:nvGrpSpPr>
          <p:cNvPr id="173" name="Google Shape;173;p16"/>
          <p:cNvGrpSpPr/>
          <p:nvPr/>
        </p:nvGrpSpPr>
        <p:grpSpPr>
          <a:xfrm flipH="1" rot="6887692">
            <a:off x="4383805" y="3752187"/>
            <a:ext cx="375701" cy="728048"/>
            <a:chOff x="7449641" y="1421218"/>
            <a:chExt cx="268366" cy="824236"/>
          </a:xfrm>
        </p:grpSpPr>
        <p:cxnSp>
          <p:nvCxnSpPr>
            <p:cNvPr id="174" name="Google Shape;174;p16"/>
            <p:cNvCxnSpPr/>
            <p:nvPr/>
          </p:nvCxnSpPr>
          <p:spPr>
            <a:xfrm>
              <a:off x="7685758" y="1416068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16"/>
            <p:cNvCxnSpPr/>
            <p:nvPr/>
          </p:nvCxnSpPr>
          <p:spPr>
            <a:xfrm>
              <a:off x="7584925" y="1726398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16"/>
            <p:cNvCxnSpPr/>
            <p:nvPr/>
          </p:nvCxnSpPr>
          <p:spPr>
            <a:xfrm>
              <a:off x="7481891" y="2043504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77" name="Google Shape;177;p16"/>
          <p:cNvCxnSpPr>
            <a:endCxn id="172" idx="1"/>
          </p:cNvCxnSpPr>
          <p:nvPr/>
        </p:nvCxnSpPr>
        <p:spPr>
          <a:xfrm>
            <a:off x="1513900" y="3426775"/>
            <a:ext cx="1389300" cy="714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6"/>
          <p:cNvSpPr txBox="1"/>
          <p:nvPr/>
        </p:nvSpPr>
        <p:spPr>
          <a:xfrm>
            <a:off x="3836213" y="3608575"/>
            <a:ext cx="14709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&lt;&lt;extend&gt;&gt;</a:t>
            </a:r>
            <a:endParaRPr/>
          </a:p>
        </p:txBody>
      </p:sp>
      <p:grpSp>
        <p:nvGrpSpPr>
          <p:cNvPr id="179" name="Google Shape;179;p16"/>
          <p:cNvGrpSpPr/>
          <p:nvPr/>
        </p:nvGrpSpPr>
        <p:grpSpPr>
          <a:xfrm>
            <a:off x="7609050" y="2323075"/>
            <a:ext cx="513300" cy="1818000"/>
            <a:chOff x="968525" y="2190925"/>
            <a:chExt cx="513300" cy="1818000"/>
          </a:xfrm>
        </p:grpSpPr>
        <p:sp>
          <p:nvSpPr>
            <p:cNvPr id="180" name="Google Shape;180;p16"/>
            <p:cNvSpPr/>
            <p:nvPr/>
          </p:nvSpPr>
          <p:spPr>
            <a:xfrm>
              <a:off x="968525" y="2190925"/>
              <a:ext cx="489000" cy="4515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1" name="Google Shape;181;p16"/>
            <p:cNvCxnSpPr>
              <a:stCxn id="180" idx="4"/>
            </p:cNvCxnSpPr>
            <p:nvPr/>
          </p:nvCxnSpPr>
          <p:spPr>
            <a:xfrm>
              <a:off x="1213025" y="2642425"/>
              <a:ext cx="9300" cy="79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16"/>
            <p:cNvCxnSpPr/>
            <p:nvPr/>
          </p:nvCxnSpPr>
          <p:spPr>
            <a:xfrm>
              <a:off x="1213025" y="2857175"/>
              <a:ext cx="268800" cy="53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6"/>
            <p:cNvCxnSpPr/>
            <p:nvPr/>
          </p:nvCxnSpPr>
          <p:spPr>
            <a:xfrm flipH="1">
              <a:off x="987425" y="2846075"/>
              <a:ext cx="234900" cy="5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6"/>
            <p:cNvCxnSpPr/>
            <p:nvPr/>
          </p:nvCxnSpPr>
          <p:spPr>
            <a:xfrm flipH="1">
              <a:off x="987425" y="3441625"/>
              <a:ext cx="234900" cy="5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6"/>
            <p:cNvCxnSpPr/>
            <p:nvPr/>
          </p:nvCxnSpPr>
          <p:spPr>
            <a:xfrm>
              <a:off x="1229975" y="3441625"/>
              <a:ext cx="234900" cy="5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6" name="Google Shape;186;p16"/>
          <p:cNvSpPr txBox="1"/>
          <p:nvPr/>
        </p:nvSpPr>
        <p:spPr>
          <a:xfrm>
            <a:off x="6950800" y="1616000"/>
            <a:ext cx="17208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grpSp>
        <p:nvGrpSpPr>
          <p:cNvPr id="187" name="Google Shape;187;p16"/>
          <p:cNvGrpSpPr/>
          <p:nvPr/>
        </p:nvGrpSpPr>
        <p:grpSpPr>
          <a:xfrm>
            <a:off x="1983650" y="2452325"/>
            <a:ext cx="5416200" cy="567300"/>
            <a:chOff x="1863900" y="3062325"/>
            <a:chExt cx="5416200" cy="567300"/>
          </a:xfrm>
        </p:grpSpPr>
        <p:sp>
          <p:nvSpPr>
            <p:cNvPr id="188" name="Google Shape;188;p16"/>
            <p:cNvSpPr/>
            <p:nvPr/>
          </p:nvSpPr>
          <p:spPr>
            <a:xfrm>
              <a:off x="3994250" y="3062325"/>
              <a:ext cx="1175400" cy="5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 txBox="1"/>
            <p:nvPr/>
          </p:nvSpPr>
          <p:spPr>
            <a:xfrm>
              <a:off x="1863900" y="3145025"/>
              <a:ext cx="54162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Email</a:t>
              </a:r>
              <a:endParaRPr/>
            </a:p>
          </p:txBody>
        </p:sp>
      </p:grpSp>
      <p:grpSp>
        <p:nvGrpSpPr>
          <p:cNvPr id="190" name="Google Shape;190;p16"/>
          <p:cNvGrpSpPr/>
          <p:nvPr/>
        </p:nvGrpSpPr>
        <p:grpSpPr>
          <a:xfrm flipH="1" rot="4047123">
            <a:off x="3820107" y="2926507"/>
            <a:ext cx="521327" cy="987936"/>
            <a:chOff x="7449641" y="1421218"/>
            <a:chExt cx="268366" cy="824236"/>
          </a:xfrm>
        </p:grpSpPr>
        <p:cxnSp>
          <p:nvCxnSpPr>
            <p:cNvPr id="191" name="Google Shape;191;p16"/>
            <p:cNvCxnSpPr/>
            <p:nvPr/>
          </p:nvCxnSpPr>
          <p:spPr>
            <a:xfrm>
              <a:off x="7685758" y="1416068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16"/>
            <p:cNvCxnSpPr/>
            <p:nvPr/>
          </p:nvCxnSpPr>
          <p:spPr>
            <a:xfrm>
              <a:off x="7584925" y="1726398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6"/>
            <p:cNvCxnSpPr/>
            <p:nvPr/>
          </p:nvCxnSpPr>
          <p:spPr>
            <a:xfrm>
              <a:off x="7481891" y="2043504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4" name="Google Shape;194;p16"/>
          <p:cNvSpPr txBox="1"/>
          <p:nvPr/>
        </p:nvSpPr>
        <p:spPr>
          <a:xfrm>
            <a:off x="2757075" y="3044875"/>
            <a:ext cx="12507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&lt;&lt;include&gt;&gt;</a:t>
            </a:r>
            <a:endParaRPr/>
          </a:p>
        </p:txBody>
      </p:sp>
      <p:cxnSp>
        <p:nvCxnSpPr>
          <p:cNvPr id="195" name="Google Shape;195;p16"/>
          <p:cNvCxnSpPr/>
          <p:nvPr/>
        </p:nvCxnSpPr>
        <p:spPr>
          <a:xfrm flipH="1" rot="10800000">
            <a:off x="1589125" y="2694725"/>
            <a:ext cx="2444700" cy="329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6"/>
          <p:cNvCxnSpPr/>
          <p:nvPr/>
        </p:nvCxnSpPr>
        <p:spPr>
          <a:xfrm>
            <a:off x="5463200" y="2760550"/>
            <a:ext cx="1927800" cy="348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16"/>
          <p:cNvSpPr txBox="1"/>
          <p:nvPr/>
        </p:nvSpPr>
        <p:spPr>
          <a:xfrm>
            <a:off x="5470275" y="3108550"/>
            <a:ext cx="12507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&lt;&lt;include&gt;&gt;</a:t>
            </a:r>
            <a:endParaRPr/>
          </a:p>
        </p:txBody>
      </p:sp>
      <p:grpSp>
        <p:nvGrpSpPr>
          <p:cNvPr id="198" name="Google Shape;198;p16"/>
          <p:cNvGrpSpPr/>
          <p:nvPr/>
        </p:nvGrpSpPr>
        <p:grpSpPr>
          <a:xfrm rot="-4047123">
            <a:off x="5129082" y="2879957"/>
            <a:ext cx="521327" cy="987936"/>
            <a:chOff x="7449641" y="1421218"/>
            <a:chExt cx="268366" cy="824236"/>
          </a:xfrm>
        </p:grpSpPr>
        <p:cxnSp>
          <p:nvCxnSpPr>
            <p:cNvPr id="199" name="Google Shape;199;p16"/>
            <p:cNvCxnSpPr/>
            <p:nvPr/>
          </p:nvCxnSpPr>
          <p:spPr>
            <a:xfrm>
              <a:off x="7685758" y="1416068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16"/>
            <p:cNvCxnSpPr/>
            <p:nvPr/>
          </p:nvCxnSpPr>
          <p:spPr>
            <a:xfrm>
              <a:off x="7584925" y="1726398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6"/>
            <p:cNvCxnSpPr/>
            <p:nvPr/>
          </p:nvCxnSpPr>
          <p:spPr>
            <a:xfrm>
              <a:off x="7481891" y="2043504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02" name="Google Shape;202;p16"/>
          <p:cNvCxnSpPr/>
          <p:nvPr/>
        </p:nvCxnSpPr>
        <p:spPr>
          <a:xfrm flipH="1" rot="10800000">
            <a:off x="4287825" y="3027750"/>
            <a:ext cx="150600" cy="1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6"/>
          <p:cNvCxnSpPr/>
          <p:nvPr/>
        </p:nvCxnSpPr>
        <p:spPr>
          <a:xfrm rot="10800000">
            <a:off x="4980300" y="2934475"/>
            <a:ext cx="150600" cy="1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4" name="Google Shape;204;p16"/>
          <p:cNvGrpSpPr/>
          <p:nvPr/>
        </p:nvGrpSpPr>
        <p:grpSpPr>
          <a:xfrm>
            <a:off x="1983650" y="1721163"/>
            <a:ext cx="5416200" cy="567300"/>
            <a:chOff x="1863900" y="3062325"/>
            <a:chExt cx="5416200" cy="567300"/>
          </a:xfrm>
        </p:grpSpPr>
        <p:sp>
          <p:nvSpPr>
            <p:cNvPr id="205" name="Google Shape;205;p16"/>
            <p:cNvSpPr/>
            <p:nvPr/>
          </p:nvSpPr>
          <p:spPr>
            <a:xfrm>
              <a:off x="3994250" y="3062325"/>
              <a:ext cx="1175400" cy="5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 txBox="1"/>
            <p:nvPr/>
          </p:nvSpPr>
          <p:spPr>
            <a:xfrm>
              <a:off x="1863900" y="3145025"/>
              <a:ext cx="54162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Add Item</a:t>
              </a:r>
              <a:endParaRPr/>
            </a:p>
          </p:txBody>
        </p:sp>
      </p:grpSp>
      <p:cxnSp>
        <p:nvCxnSpPr>
          <p:cNvPr id="207" name="Google Shape;207;p16"/>
          <p:cNvCxnSpPr/>
          <p:nvPr/>
        </p:nvCxnSpPr>
        <p:spPr>
          <a:xfrm>
            <a:off x="5349625" y="2042400"/>
            <a:ext cx="1864500" cy="824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>
            <a:off x="2516663" y="1170125"/>
            <a:ext cx="4258200" cy="35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 txBox="1"/>
          <p:nvPr>
            <p:ph type="title"/>
          </p:nvPr>
        </p:nvSpPr>
        <p:spPr>
          <a:xfrm>
            <a:off x="385463" y="59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Checkout System</a:t>
            </a:r>
            <a:endParaRPr/>
          </a:p>
        </p:txBody>
      </p:sp>
      <p:grpSp>
        <p:nvGrpSpPr>
          <p:cNvPr id="214" name="Google Shape;214;p17"/>
          <p:cNvGrpSpPr/>
          <p:nvPr/>
        </p:nvGrpSpPr>
        <p:grpSpPr>
          <a:xfrm>
            <a:off x="7609050" y="2323075"/>
            <a:ext cx="513300" cy="1818000"/>
            <a:chOff x="968525" y="2190925"/>
            <a:chExt cx="513300" cy="1818000"/>
          </a:xfrm>
        </p:grpSpPr>
        <p:sp>
          <p:nvSpPr>
            <p:cNvPr id="215" name="Google Shape;215;p17"/>
            <p:cNvSpPr/>
            <p:nvPr/>
          </p:nvSpPr>
          <p:spPr>
            <a:xfrm>
              <a:off x="968525" y="2190925"/>
              <a:ext cx="489000" cy="4515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6" name="Google Shape;216;p17"/>
            <p:cNvCxnSpPr>
              <a:stCxn id="215" idx="4"/>
            </p:cNvCxnSpPr>
            <p:nvPr/>
          </p:nvCxnSpPr>
          <p:spPr>
            <a:xfrm>
              <a:off x="1213025" y="2642425"/>
              <a:ext cx="9300" cy="79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17"/>
            <p:cNvCxnSpPr/>
            <p:nvPr/>
          </p:nvCxnSpPr>
          <p:spPr>
            <a:xfrm>
              <a:off x="1213025" y="2857175"/>
              <a:ext cx="268800" cy="53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17"/>
            <p:cNvCxnSpPr/>
            <p:nvPr/>
          </p:nvCxnSpPr>
          <p:spPr>
            <a:xfrm flipH="1">
              <a:off x="987425" y="2846075"/>
              <a:ext cx="234900" cy="5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17"/>
            <p:cNvCxnSpPr/>
            <p:nvPr/>
          </p:nvCxnSpPr>
          <p:spPr>
            <a:xfrm flipH="1">
              <a:off x="987425" y="3441625"/>
              <a:ext cx="234900" cy="5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17"/>
            <p:cNvCxnSpPr/>
            <p:nvPr/>
          </p:nvCxnSpPr>
          <p:spPr>
            <a:xfrm>
              <a:off x="1229975" y="3441625"/>
              <a:ext cx="234900" cy="5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1" name="Google Shape;221;p17"/>
          <p:cNvSpPr txBox="1"/>
          <p:nvPr/>
        </p:nvSpPr>
        <p:spPr>
          <a:xfrm>
            <a:off x="6950800" y="1616000"/>
            <a:ext cx="17208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>
            <a:off x="1983650" y="2452325"/>
            <a:ext cx="5416200" cy="567300"/>
            <a:chOff x="1863900" y="3062325"/>
            <a:chExt cx="5416200" cy="567300"/>
          </a:xfrm>
        </p:grpSpPr>
        <p:sp>
          <p:nvSpPr>
            <p:cNvPr id="223" name="Google Shape;223;p17"/>
            <p:cNvSpPr/>
            <p:nvPr/>
          </p:nvSpPr>
          <p:spPr>
            <a:xfrm>
              <a:off x="3994250" y="3062325"/>
              <a:ext cx="1175400" cy="5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 txBox="1"/>
            <p:nvPr/>
          </p:nvSpPr>
          <p:spPr>
            <a:xfrm>
              <a:off x="1863900" y="3145025"/>
              <a:ext cx="54162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Email</a:t>
              </a:r>
              <a:endParaRPr/>
            </a:p>
          </p:txBody>
        </p:sp>
      </p:grpSp>
      <p:cxnSp>
        <p:nvCxnSpPr>
          <p:cNvPr id="225" name="Google Shape;225;p17"/>
          <p:cNvCxnSpPr/>
          <p:nvPr/>
        </p:nvCxnSpPr>
        <p:spPr>
          <a:xfrm>
            <a:off x="5463200" y="2760550"/>
            <a:ext cx="1927800" cy="348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6" name="Google Shape;226;p17"/>
          <p:cNvGrpSpPr/>
          <p:nvPr/>
        </p:nvGrpSpPr>
        <p:grpSpPr>
          <a:xfrm>
            <a:off x="1983650" y="1721163"/>
            <a:ext cx="5416200" cy="567300"/>
            <a:chOff x="1863900" y="3062325"/>
            <a:chExt cx="5416200" cy="567300"/>
          </a:xfrm>
        </p:grpSpPr>
        <p:sp>
          <p:nvSpPr>
            <p:cNvPr id="227" name="Google Shape;227;p17"/>
            <p:cNvSpPr/>
            <p:nvPr/>
          </p:nvSpPr>
          <p:spPr>
            <a:xfrm>
              <a:off x="3994250" y="3062325"/>
              <a:ext cx="1175400" cy="5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 txBox="1"/>
            <p:nvPr/>
          </p:nvSpPr>
          <p:spPr>
            <a:xfrm>
              <a:off x="1863900" y="3145025"/>
              <a:ext cx="54162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Add Item</a:t>
              </a:r>
              <a:endParaRPr/>
            </a:p>
          </p:txBody>
        </p:sp>
      </p:grpSp>
      <p:cxnSp>
        <p:nvCxnSpPr>
          <p:cNvPr id="229" name="Google Shape;229;p17"/>
          <p:cNvCxnSpPr/>
          <p:nvPr/>
        </p:nvCxnSpPr>
        <p:spPr>
          <a:xfrm>
            <a:off x="5349625" y="2042400"/>
            <a:ext cx="1864500" cy="824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0" name="Google Shape;230;p17"/>
          <p:cNvGrpSpPr/>
          <p:nvPr/>
        </p:nvGrpSpPr>
        <p:grpSpPr>
          <a:xfrm>
            <a:off x="1983650" y="3779038"/>
            <a:ext cx="5416200" cy="567300"/>
            <a:chOff x="1983650" y="3224138"/>
            <a:chExt cx="5416200" cy="567300"/>
          </a:xfrm>
        </p:grpSpPr>
        <p:sp>
          <p:nvSpPr>
            <p:cNvPr id="231" name="Google Shape;231;p17"/>
            <p:cNvSpPr/>
            <p:nvPr/>
          </p:nvSpPr>
          <p:spPr>
            <a:xfrm>
              <a:off x="4114000" y="3224138"/>
              <a:ext cx="1175400" cy="5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 txBox="1"/>
            <p:nvPr/>
          </p:nvSpPr>
          <p:spPr>
            <a:xfrm>
              <a:off x="1983650" y="3306838"/>
              <a:ext cx="54162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Run report</a:t>
              </a:r>
              <a:endParaRPr/>
            </a:p>
          </p:txBody>
        </p:sp>
      </p:grpSp>
      <p:grpSp>
        <p:nvGrpSpPr>
          <p:cNvPr id="233" name="Google Shape;233;p17"/>
          <p:cNvGrpSpPr/>
          <p:nvPr/>
        </p:nvGrpSpPr>
        <p:grpSpPr>
          <a:xfrm>
            <a:off x="1983650" y="3115675"/>
            <a:ext cx="5416200" cy="567300"/>
            <a:chOff x="1863900" y="3062325"/>
            <a:chExt cx="5416200" cy="567300"/>
          </a:xfrm>
        </p:grpSpPr>
        <p:sp>
          <p:nvSpPr>
            <p:cNvPr id="234" name="Google Shape;234;p17"/>
            <p:cNvSpPr/>
            <p:nvPr/>
          </p:nvSpPr>
          <p:spPr>
            <a:xfrm>
              <a:off x="3994250" y="3062325"/>
              <a:ext cx="1175400" cy="5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 txBox="1"/>
            <p:nvPr/>
          </p:nvSpPr>
          <p:spPr>
            <a:xfrm>
              <a:off x="1863900" y="3145025"/>
              <a:ext cx="54162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Check In</a:t>
              </a:r>
              <a:endParaRPr/>
            </a:p>
          </p:txBody>
        </p:sp>
      </p:grpSp>
      <p:cxnSp>
        <p:nvCxnSpPr>
          <p:cNvPr id="236" name="Google Shape;236;p17"/>
          <p:cNvCxnSpPr/>
          <p:nvPr/>
        </p:nvCxnSpPr>
        <p:spPr>
          <a:xfrm flipH="1" rot="10800000">
            <a:off x="5397375" y="3493950"/>
            <a:ext cx="2021700" cy="517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17"/>
          <p:cNvCxnSpPr/>
          <p:nvPr/>
        </p:nvCxnSpPr>
        <p:spPr>
          <a:xfrm flipH="1" rot="10800000">
            <a:off x="5377825" y="3230575"/>
            <a:ext cx="1928400" cy="235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/>
          <p:nvPr/>
        </p:nvSpPr>
        <p:spPr>
          <a:xfrm>
            <a:off x="2516663" y="1170125"/>
            <a:ext cx="4258200" cy="35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 txBox="1"/>
          <p:nvPr>
            <p:ph type="title"/>
          </p:nvPr>
        </p:nvSpPr>
        <p:spPr>
          <a:xfrm>
            <a:off x="385463" y="59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Checkout System</a:t>
            </a:r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>
            <a:off x="7609050" y="2323075"/>
            <a:ext cx="513300" cy="1818000"/>
            <a:chOff x="968525" y="2190925"/>
            <a:chExt cx="513300" cy="1818000"/>
          </a:xfrm>
        </p:grpSpPr>
        <p:sp>
          <p:nvSpPr>
            <p:cNvPr id="245" name="Google Shape;245;p18"/>
            <p:cNvSpPr/>
            <p:nvPr/>
          </p:nvSpPr>
          <p:spPr>
            <a:xfrm>
              <a:off x="968525" y="2190925"/>
              <a:ext cx="489000" cy="4515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6" name="Google Shape;246;p18"/>
            <p:cNvCxnSpPr>
              <a:stCxn id="245" idx="4"/>
            </p:cNvCxnSpPr>
            <p:nvPr/>
          </p:nvCxnSpPr>
          <p:spPr>
            <a:xfrm>
              <a:off x="1213025" y="2642425"/>
              <a:ext cx="9300" cy="79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8"/>
            <p:cNvCxnSpPr/>
            <p:nvPr/>
          </p:nvCxnSpPr>
          <p:spPr>
            <a:xfrm>
              <a:off x="1213025" y="2857175"/>
              <a:ext cx="268800" cy="53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8"/>
            <p:cNvCxnSpPr/>
            <p:nvPr/>
          </p:nvCxnSpPr>
          <p:spPr>
            <a:xfrm flipH="1">
              <a:off x="987425" y="2846075"/>
              <a:ext cx="234900" cy="5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18"/>
            <p:cNvCxnSpPr/>
            <p:nvPr/>
          </p:nvCxnSpPr>
          <p:spPr>
            <a:xfrm flipH="1">
              <a:off x="987425" y="3441625"/>
              <a:ext cx="234900" cy="5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18"/>
            <p:cNvCxnSpPr/>
            <p:nvPr/>
          </p:nvCxnSpPr>
          <p:spPr>
            <a:xfrm>
              <a:off x="1229975" y="3441625"/>
              <a:ext cx="234900" cy="5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1" name="Google Shape;251;p18"/>
          <p:cNvSpPr txBox="1"/>
          <p:nvPr/>
        </p:nvSpPr>
        <p:spPr>
          <a:xfrm>
            <a:off x="6950800" y="1616000"/>
            <a:ext cx="17208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cxnSp>
        <p:nvCxnSpPr>
          <p:cNvPr id="252" name="Google Shape;252;p18"/>
          <p:cNvCxnSpPr/>
          <p:nvPr/>
        </p:nvCxnSpPr>
        <p:spPr>
          <a:xfrm flipH="1" rot="10800000">
            <a:off x="5377825" y="3230575"/>
            <a:ext cx="1928400" cy="235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3" name="Google Shape;253;p18"/>
          <p:cNvGrpSpPr/>
          <p:nvPr/>
        </p:nvGrpSpPr>
        <p:grpSpPr>
          <a:xfrm>
            <a:off x="1983650" y="3115675"/>
            <a:ext cx="5416200" cy="567300"/>
            <a:chOff x="1863900" y="3062325"/>
            <a:chExt cx="5416200" cy="567300"/>
          </a:xfrm>
        </p:grpSpPr>
        <p:sp>
          <p:nvSpPr>
            <p:cNvPr id="254" name="Google Shape;254;p18"/>
            <p:cNvSpPr/>
            <p:nvPr/>
          </p:nvSpPr>
          <p:spPr>
            <a:xfrm>
              <a:off x="3994250" y="3062325"/>
              <a:ext cx="1175400" cy="5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 txBox="1"/>
            <p:nvPr/>
          </p:nvSpPr>
          <p:spPr>
            <a:xfrm>
              <a:off x="1863900" y="3145025"/>
              <a:ext cx="54162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Check In</a:t>
              </a:r>
              <a:endParaRPr/>
            </a:p>
          </p:txBody>
        </p:sp>
      </p:grpSp>
      <p:grpSp>
        <p:nvGrpSpPr>
          <p:cNvPr id="256" name="Google Shape;256;p18"/>
          <p:cNvGrpSpPr/>
          <p:nvPr/>
        </p:nvGrpSpPr>
        <p:grpSpPr>
          <a:xfrm>
            <a:off x="1983650" y="1721163"/>
            <a:ext cx="5416200" cy="567300"/>
            <a:chOff x="1863900" y="3062325"/>
            <a:chExt cx="5416200" cy="567300"/>
          </a:xfrm>
        </p:grpSpPr>
        <p:sp>
          <p:nvSpPr>
            <p:cNvPr id="257" name="Google Shape;257;p18"/>
            <p:cNvSpPr/>
            <p:nvPr/>
          </p:nvSpPr>
          <p:spPr>
            <a:xfrm>
              <a:off x="3994250" y="3062325"/>
              <a:ext cx="1175400" cy="5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8"/>
            <p:cNvSpPr txBox="1"/>
            <p:nvPr/>
          </p:nvSpPr>
          <p:spPr>
            <a:xfrm>
              <a:off x="1863900" y="3062339"/>
              <a:ext cx="5416200" cy="53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Return</a:t>
              </a:r>
              <a:endParaRPr/>
            </a:p>
          </p:txBody>
        </p:sp>
      </p:grpSp>
      <p:cxnSp>
        <p:nvCxnSpPr>
          <p:cNvPr id="259" name="Google Shape;259;p18"/>
          <p:cNvCxnSpPr/>
          <p:nvPr/>
        </p:nvCxnSpPr>
        <p:spPr>
          <a:xfrm flipH="1" rot="10800000">
            <a:off x="1724000" y="2014200"/>
            <a:ext cx="2397300" cy="660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0" name="Google Shape;260;p18"/>
          <p:cNvGrpSpPr/>
          <p:nvPr/>
        </p:nvGrpSpPr>
        <p:grpSpPr>
          <a:xfrm>
            <a:off x="542800" y="1616000"/>
            <a:ext cx="1720800" cy="2411750"/>
            <a:chOff x="357275" y="1616000"/>
            <a:chExt cx="1720800" cy="2411750"/>
          </a:xfrm>
        </p:grpSpPr>
        <p:grpSp>
          <p:nvGrpSpPr>
            <p:cNvPr id="261" name="Google Shape;261;p18"/>
            <p:cNvGrpSpPr/>
            <p:nvPr/>
          </p:nvGrpSpPr>
          <p:grpSpPr>
            <a:xfrm>
              <a:off x="921500" y="2209750"/>
              <a:ext cx="513300" cy="1818000"/>
              <a:chOff x="968525" y="2190925"/>
              <a:chExt cx="513300" cy="1818000"/>
            </a:xfrm>
          </p:grpSpPr>
          <p:sp>
            <p:nvSpPr>
              <p:cNvPr id="262" name="Google Shape;262;p18"/>
              <p:cNvSpPr/>
              <p:nvPr/>
            </p:nvSpPr>
            <p:spPr>
              <a:xfrm>
                <a:off x="968525" y="2190925"/>
                <a:ext cx="489000" cy="451500"/>
              </a:xfrm>
              <a:prstGeom prst="smileyFace">
                <a:avLst>
                  <a:gd fmla="val 4653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63" name="Google Shape;263;p18"/>
              <p:cNvCxnSpPr>
                <a:stCxn id="262" idx="4"/>
              </p:cNvCxnSpPr>
              <p:nvPr/>
            </p:nvCxnSpPr>
            <p:spPr>
              <a:xfrm>
                <a:off x="1213025" y="2642425"/>
                <a:ext cx="9300" cy="7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18"/>
              <p:cNvCxnSpPr/>
              <p:nvPr/>
            </p:nvCxnSpPr>
            <p:spPr>
              <a:xfrm>
                <a:off x="1213025" y="2857175"/>
                <a:ext cx="268800" cy="53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18"/>
              <p:cNvCxnSpPr/>
              <p:nvPr/>
            </p:nvCxnSpPr>
            <p:spPr>
              <a:xfrm flipH="1">
                <a:off x="987425" y="2846075"/>
                <a:ext cx="234900" cy="56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18"/>
              <p:cNvCxnSpPr/>
              <p:nvPr/>
            </p:nvCxnSpPr>
            <p:spPr>
              <a:xfrm flipH="1">
                <a:off x="987425" y="3441625"/>
                <a:ext cx="234900" cy="56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18"/>
              <p:cNvCxnSpPr/>
              <p:nvPr/>
            </p:nvCxnSpPr>
            <p:spPr>
              <a:xfrm>
                <a:off x="1229975" y="3441625"/>
                <a:ext cx="234900" cy="56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68" name="Google Shape;268;p18"/>
            <p:cNvSpPr txBox="1"/>
            <p:nvPr/>
          </p:nvSpPr>
          <p:spPr>
            <a:xfrm>
              <a:off x="357275" y="1616000"/>
              <a:ext cx="1720800" cy="6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Teachers</a:t>
              </a:r>
              <a:endParaRPr/>
            </a:p>
          </p:txBody>
        </p:sp>
      </p:grpSp>
      <p:grpSp>
        <p:nvGrpSpPr>
          <p:cNvPr id="269" name="Google Shape;269;p18"/>
          <p:cNvGrpSpPr/>
          <p:nvPr/>
        </p:nvGrpSpPr>
        <p:grpSpPr>
          <a:xfrm rot="-1325985">
            <a:off x="4519798" y="2318255"/>
            <a:ext cx="353166" cy="708964"/>
            <a:chOff x="7449641" y="1421218"/>
            <a:chExt cx="268366" cy="824236"/>
          </a:xfrm>
        </p:grpSpPr>
        <p:cxnSp>
          <p:nvCxnSpPr>
            <p:cNvPr id="270" name="Google Shape;270;p18"/>
            <p:cNvCxnSpPr/>
            <p:nvPr/>
          </p:nvCxnSpPr>
          <p:spPr>
            <a:xfrm>
              <a:off x="7685758" y="1416068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18"/>
            <p:cNvCxnSpPr/>
            <p:nvPr/>
          </p:nvCxnSpPr>
          <p:spPr>
            <a:xfrm>
              <a:off x="7584925" y="1726398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18"/>
            <p:cNvCxnSpPr/>
            <p:nvPr/>
          </p:nvCxnSpPr>
          <p:spPr>
            <a:xfrm>
              <a:off x="7481891" y="2043504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3" name="Google Shape;273;p18"/>
          <p:cNvSpPr txBox="1"/>
          <p:nvPr/>
        </p:nvSpPr>
        <p:spPr>
          <a:xfrm>
            <a:off x="4806950" y="2514875"/>
            <a:ext cx="12507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&lt;&lt;include&gt;&gt;</a:t>
            </a:r>
            <a:endParaRPr/>
          </a:p>
        </p:txBody>
      </p:sp>
      <p:cxnSp>
        <p:nvCxnSpPr>
          <p:cNvPr id="274" name="Google Shape;274;p18"/>
          <p:cNvCxnSpPr/>
          <p:nvPr/>
        </p:nvCxnSpPr>
        <p:spPr>
          <a:xfrm flipH="1" rot="10800000">
            <a:off x="4689344" y="2251051"/>
            <a:ext cx="4800" cy="1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"/>
          <p:cNvSpPr/>
          <p:nvPr/>
        </p:nvSpPr>
        <p:spPr>
          <a:xfrm>
            <a:off x="2516663" y="1170125"/>
            <a:ext cx="4258200" cy="35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 txBox="1"/>
          <p:nvPr>
            <p:ph type="title"/>
          </p:nvPr>
        </p:nvSpPr>
        <p:spPr>
          <a:xfrm>
            <a:off x="431438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Checkout System</a:t>
            </a:r>
            <a:endParaRPr/>
          </a:p>
        </p:txBody>
      </p:sp>
      <p:grpSp>
        <p:nvGrpSpPr>
          <p:cNvPr id="281" name="Google Shape;281;p19"/>
          <p:cNvGrpSpPr/>
          <p:nvPr/>
        </p:nvGrpSpPr>
        <p:grpSpPr>
          <a:xfrm>
            <a:off x="7609050" y="2323075"/>
            <a:ext cx="513300" cy="1818000"/>
            <a:chOff x="968525" y="2190925"/>
            <a:chExt cx="513300" cy="1818000"/>
          </a:xfrm>
        </p:grpSpPr>
        <p:sp>
          <p:nvSpPr>
            <p:cNvPr id="282" name="Google Shape;282;p19"/>
            <p:cNvSpPr/>
            <p:nvPr/>
          </p:nvSpPr>
          <p:spPr>
            <a:xfrm>
              <a:off x="968525" y="2190925"/>
              <a:ext cx="489000" cy="4515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3" name="Google Shape;283;p19"/>
            <p:cNvCxnSpPr>
              <a:stCxn id="282" idx="4"/>
            </p:cNvCxnSpPr>
            <p:nvPr/>
          </p:nvCxnSpPr>
          <p:spPr>
            <a:xfrm>
              <a:off x="1213025" y="2642425"/>
              <a:ext cx="9300" cy="79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9"/>
            <p:cNvCxnSpPr/>
            <p:nvPr/>
          </p:nvCxnSpPr>
          <p:spPr>
            <a:xfrm>
              <a:off x="1213025" y="2857175"/>
              <a:ext cx="268800" cy="53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19"/>
            <p:cNvCxnSpPr/>
            <p:nvPr/>
          </p:nvCxnSpPr>
          <p:spPr>
            <a:xfrm flipH="1">
              <a:off x="987425" y="2846075"/>
              <a:ext cx="234900" cy="5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19"/>
            <p:cNvCxnSpPr/>
            <p:nvPr/>
          </p:nvCxnSpPr>
          <p:spPr>
            <a:xfrm flipH="1">
              <a:off x="987425" y="3441625"/>
              <a:ext cx="234900" cy="5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19"/>
            <p:cNvCxnSpPr/>
            <p:nvPr/>
          </p:nvCxnSpPr>
          <p:spPr>
            <a:xfrm>
              <a:off x="1229975" y="3441625"/>
              <a:ext cx="234900" cy="5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8" name="Google Shape;288;p19"/>
          <p:cNvSpPr txBox="1"/>
          <p:nvPr/>
        </p:nvSpPr>
        <p:spPr>
          <a:xfrm>
            <a:off x="6950800" y="1616000"/>
            <a:ext cx="17208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5167325" y="3067163"/>
            <a:ext cx="1175400" cy="56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Reports</a:t>
            </a:r>
            <a:endParaRPr/>
          </a:p>
        </p:txBody>
      </p:sp>
      <p:grpSp>
        <p:nvGrpSpPr>
          <p:cNvPr id="290" name="Google Shape;290;p19"/>
          <p:cNvGrpSpPr/>
          <p:nvPr/>
        </p:nvGrpSpPr>
        <p:grpSpPr>
          <a:xfrm>
            <a:off x="1983650" y="1721163"/>
            <a:ext cx="5416200" cy="567300"/>
            <a:chOff x="1863900" y="3062325"/>
            <a:chExt cx="5416200" cy="567300"/>
          </a:xfrm>
        </p:grpSpPr>
        <p:sp>
          <p:nvSpPr>
            <p:cNvPr id="291" name="Google Shape;291;p19"/>
            <p:cNvSpPr/>
            <p:nvPr/>
          </p:nvSpPr>
          <p:spPr>
            <a:xfrm>
              <a:off x="3994250" y="3062325"/>
              <a:ext cx="1175400" cy="5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 txBox="1"/>
            <p:nvPr/>
          </p:nvSpPr>
          <p:spPr>
            <a:xfrm>
              <a:off x="1863900" y="3062339"/>
              <a:ext cx="5416200" cy="53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Login</a:t>
              </a:r>
              <a:endParaRPr/>
            </a:p>
          </p:txBody>
        </p:sp>
      </p:grpSp>
      <p:cxnSp>
        <p:nvCxnSpPr>
          <p:cNvPr id="293" name="Google Shape;293;p19"/>
          <p:cNvCxnSpPr/>
          <p:nvPr/>
        </p:nvCxnSpPr>
        <p:spPr>
          <a:xfrm>
            <a:off x="5322150" y="2002850"/>
            <a:ext cx="2072700" cy="793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19"/>
          <p:cNvSpPr/>
          <p:nvPr/>
        </p:nvSpPr>
        <p:spPr>
          <a:xfrm>
            <a:off x="3229300" y="3039250"/>
            <a:ext cx="1175400" cy="56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Select Area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19"/>
          <p:cNvCxnSpPr/>
          <p:nvPr/>
        </p:nvCxnSpPr>
        <p:spPr>
          <a:xfrm flipH="1" rot="10800000">
            <a:off x="1724000" y="2002800"/>
            <a:ext cx="2403900" cy="672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6" name="Google Shape;296;p19"/>
          <p:cNvGrpSpPr/>
          <p:nvPr/>
        </p:nvGrpSpPr>
        <p:grpSpPr>
          <a:xfrm>
            <a:off x="542800" y="1616000"/>
            <a:ext cx="1720800" cy="2411750"/>
            <a:chOff x="357275" y="1616000"/>
            <a:chExt cx="1720800" cy="2411750"/>
          </a:xfrm>
        </p:grpSpPr>
        <p:grpSp>
          <p:nvGrpSpPr>
            <p:cNvPr id="297" name="Google Shape;297;p19"/>
            <p:cNvGrpSpPr/>
            <p:nvPr/>
          </p:nvGrpSpPr>
          <p:grpSpPr>
            <a:xfrm>
              <a:off x="921500" y="2209750"/>
              <a:ext cx="513300" cy="1818000"/>
              <a:chOff x="968525" y="2190925"/>
              <a:chExt cx="513300" cy="1818000"/>
            </a:xfrm>
          </p:grpSpPr>
          <p:sp>
            <p:nvSpPr>
              <p:cNvPr id="298" name="Google Shape;298;p19"/>
              <p:cNvSpPr/>
              <p:nvPr/>
            </p:nvSpPr>
            <p:spPr>
              <a:xfrm>
                <a:off x="968525" y="2190925"/>
                <a:ext cx="489000" cy="451500"/>
              </a:xfrm>
              <a:prstGeom prst="smileyFace">
                <a:avLst>
                  <a:gd fmla="val 4653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9" name="Google Shape;299;p19"/>
              <p:cNvCxnSpPr>
                <a:stCxn id="298" idx="4"/>
              </p:cNvCxnSpPr>
              <p:nvPr/>
            </p:nvCxnSpPr>
            <p:spPr>
              <a:xfrm>
                <a:off x="1213025" y="2642425"/>
                <a:ext cx="9300" cy="7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0" name="Google Shape;300;p19"/>
              <p:cNvCxnSpPr/>
              <p:nvPr/>
            </p:nvCxnSpPr>
            <p:spPr>
              <a:xfrm>
                <a:off x="1213025" y="2857175"/>
                <a:ext cx="268800" cy="53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19"/>
              <p:cNvCxnSpPr/>
              <p:nvPr/>
            </p:nvCxnSpPr>
            <p:spPr>
              <a:xfrm flipH="1">
                <a:off x="987425" y="2846075"/>
                <a:ext cx="234900" cy="56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p19"/>
              <p:cNvCxnSpPr/>
              <p:nvPr/>
            </p:nvCxnSpPr>
            <p:spPr>
              <a:xfrm flipH="1">
                <a:off x="987425" y="3441625"/>
                <a:ext cx="234900" cy="56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3" name="Google Shape;303;p19"/>
              <p:cNvCxnSpPr/>
              <p:nvPr/>
            </p:nvCxnSpPr>
            <p:spPr>
              <a:xfrm>
                <a:off x="1229975" y="3441625"/>
                <a:ext cx="234900" cy="56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04" name="Google Shape;304;p19"/>
            <p:cNvSpPr txBox="1"/>
            <p:nvPr/>
          </p:nvSpPr>
          <p:spPr>
            <a:xfrm>
              <a:off x="357275" y="1616000"/>
              <a:ext cx="1720800" cy="6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Teachers</a:t>
              </a:r>
              <a:endParaRPr/>
            </a:p>
          </p:txBody>
        </p:sp>
      </p:grpSp>
      <p:cxnSp>
        <p:nvCxnSpPr>
          <p:cNvPr id="305" name="Google Shape;305;p19"/>
          <p:cNvCxnSpPr>
            <a:stCxn id="289" idx="6"/>
          </p:cNvCxnSpPr>
          <p:nvPr/>
        </p:nvCxnSpPr>
        <p:spPr>
          <a:xfrm flipH="1" rot="10800000">
            <a:off x="6342725" y="2960513"/>
            <a:ext cx="1145100" cy="390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19"/>
          <p:cNvCxnSpPr>
            <a:endCxn id="294" idx="2"/>
          </p:cNvCxnSpPr>
          <p:nvPr/>
        </p:nvCxnSpPr>
        <p:spPr>
          <a:xfrm>
            <a:off x="1723900" y="2922700"/>
            <a:ext cx="1505400" cy="400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7" name="Google Shape;307;p19"/>
          <p:cNvGrpSpPr/>
          <p:nvPr/>
        </p:nvGrpSpPr>
        <p:grpSpPr>
          <a:xfrm flipH="1" rot="3746726">
            <a:off x="3822396" y="2223927"/>
            <a:ext cx="438524" cy="982981"/>
            <a:chOff x="7449641" y="1421218"/>
            <a:chExt cx="268366" cy="824236"/>
          </a:xfrm>
        </p:grpSpPr>
        <p:cxnSp>
          <p:nvCxnSpPr>
            <p:cNvPr id="308" name="Google Shape;308;p19"/>
            <p:cNvCxnSpPr/>
            <p:nvPr/>
          </p:nvCxnSpPr>
          <p:spPr>
            <a:xfrm>
              <a:off x="7685758" y="1416068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7584925" y="1726398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19"/>
            <p:cNvCxnSpPr/>
            <p:nvPr/>
          </p:nvCxnSpPr>
          <p:spPr>
            <a:xfrm>
              <a:off x="7481891" y="2043504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1" name="Google Shape;311;p19"/>
          <p:cNvSpPr txBox="1"/>
          <p:nvPr/>
        </p:nvSpPr>
        <p:spPr>
          <a:xfrm>
            <a:off x="2698700" y="2412151"/>
            <a:ext cx="12690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&lt;&lt;include&gt;&gt;</a:t>
            </a:r>
            <a:endParaRPr/>
          </a:p>
        </p:txBody>
      </p:sp>
      <p:sp>
        <p:nvSpPr>
          <p:cNvPr id="312" name="Google Shape;312;p19"/>
          <p:cNvSpPr txBox="1"/>
          <p:nvPr/>
        </p:nvSpPr>
        <p:spPr>
          <a:xfrm>
            <a:off x="5451856" y="2463568"/>
            <a:ext cx="12690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&lt;&lt;include&gt;&gt;</a:t>
            </a:r>
            <a:endParaRPr/>
          </a:p>
        </p:txBody>
      </p:sp>
      <p:grpSp>
        <p:nvGrpSpPr>
          <p:cNvPr id="313" name="Google Shape;313;p19"/>
          <p:cNvGrpSpPr/>
          <p:nvPr/>
        </p:nvGrpSpPr>
        <p:grpSpPr>
          <a:xfrm rot="-3746726">
            <a:off x="5151110" y="2186339"/>
            <a:ext cx="438524" cy="982981"/>
            <a:chOff x="7449641" y="1421218"/>
            <a:chExt cx="268366" cy="824236"/>
          </a:xfrm>
        </p:grpSpPr>
        <p:cxnSp>
          <p:nvCxnSpPr>
            <p:cNvPr id="314" name="Google Shape;314;p19"/>
            <p:cNvCxnSpPr/>
            <p:nvPr/>
          </p:nvCxnSpPr>
          <p:spPr>
            <a:xfrm>
              <a:off x="7685758" y="1416068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7584925" y="1726398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7481891" y="2043504"/>
              <a:ext cx="0" cy="2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17" name="Google Shape;317;p19"/>
          <p:cNvCxnSpPr/>
          <p:nvPr/>
        </p:nvCxnSpPr>
        <p:spPr>
          <a:xfrm flipH="1" rot="10800000">
            <a:off x="4251993" y="2398139"/>
            <a:ext cx="152700" cy="1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19"/>
          <p:cNvCxnSpPr/>
          <p:nvPr/>
        </p:nvCxnSpPr>
        <p:spPr>
          <a:xfrm rot="10800000">
            <a:off x="4954783" y="2322822"/>
            <a:ext cx="152700" cy="1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