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b9e371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b9e371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b9e371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b9e371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b9e371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b9e371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b9e371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b9e371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0650"/>
            <a:ext cx="8520600" cy="11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Alpha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1100" y="188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Paper P</a:t>
            </a:r>
            <a:r>
              <a:rPr lang="en">
                <a:solidFill>
                  <a:srgbClr val="000000"/>
                </a:solidFill>
              </a:rPr>
              <a:t>rototype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Feedback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0150" y="1164750"/>
            <a:ext cx="65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Add Confirmation page after Review Selection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Confirm all information is correct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Make final submission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Make Place Hold more visible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 Feedback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0150" y="1164750"/>
            <a:ext cx="65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Customers don’t need to be associated with a school Allow: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Organization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Individual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Account Information Page changes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Add Phone Number, County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No drop down selection for choosing area of state: Use two distinct buttons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Client Should be able to check out from either Library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“Checkout” happens 3 days after request is made at earliest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Requests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0150" y="1164750"/>
            <a:ext cx="65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 “Bump” button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Bump due dates on specific items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Notify clients whose dates overlap and ask if they still want the item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Ability to create dummy accounts for requests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Ability to check items out to admin accounts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Changes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0150" y="1164750"/>
            <a:ext cx="65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Who can access each catalogue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Anyone with an educational purpose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Organization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School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Camp leaders,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Library Checkout System?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Not exactly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Not FIFO (First in, first out)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Item Reserve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Neither FIFO nor LIFO (last in, first out)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