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d3de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d3de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d3de3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d3de3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Alpha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Catalogue Page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25"/>
            <a:ext cx="4176051" cy="415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051" y="97963"/>
            <a:ext cx="4510750" cy="426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00" y="152400"/>
            <a:ext cx="63321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