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57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72B1-3B3B-12DC-FCDE-E1683982D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7BFD2-1CBE-4AA1-2753-1091DC869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9E7A-A266-EB3D-7E97-F6DA958F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77FFB-0313-373B-0572-9472417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AF70E-9D60-A1DB-3A44-FF0C8812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8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88D5-F776-76DE-CEDF-81853CA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A874C-3197-0665-FBB3-DEAB6EB83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F6D4-0A6B-E0B5-FE51-8296C68F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ED67-FBB4-9372-A718-E2A1C5EB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785C-2B94-EED3-9610-A049C483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75D25-A5B1-F9E1-B907-022D6FC0E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48F83-D4A9-BC30-10DD-12A5FFC8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EFEB-1DBB-12C5-281C-C4CE6136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713A-D9FA-2ABD-6A27-0EE9B310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672C-D208-DB34-2BD7-390B7AB1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41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FC9D-C89F-C8BF-971A-5CB4CB86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A858-E40B-89BA-40C9-2725DB18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7B01-31EE-B141-CF6C-B8E0E752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3BE5-B572-6354-1A8F-97BD3ACD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ACD5B-23AC-69F6-DE04-C444E142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8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BCCE-E6C8-E94D-1E24-BE8E1EBE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FA3E-9FD7-C058-4395-0FF91707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4A67-DECA-7218-E050-5FD86829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77E8-6661-A0C2-FCB0-7B86E7E9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2F82-DC07-AEA3-539C-42FBC1A5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9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9D96-096E-03BB-3A6B-DE8FFB96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18ECD-86CF-7C89-4A2D-2D4E39F4A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7AB54-1805-D164-6D81-4D63FC419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57816-9BCE-CBDB-345A-417769E6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4BD79-0B13-1981-0817-D209A03D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4228F-35D3-91BC-4C43-69CFF46B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4B65-8CD4-286A-7C1B-0A4AB768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A1F1-DA5F-9B5E-7425-B56DB6B3B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A2BED-2DF1-6CFC-5359-1B534CB1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CBB65-BC31-18F0-4100-B7F24A2ED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8C515-FC06-887E-45AA-F8EB7DFE1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459C4-F3F0-008F-A7F8-CFDB1CB0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DD286-D4F6-0B98-F14F-EF9D7134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7DB5C-FC14-437F-5ED3-4B792FBD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3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1355-905D-093B-1E2B-1D3ABD19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A4E2F-FFE4-1235-6E1A-9F0E153B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8D3EA-D104-D73E-6B9B-7E7D3653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4D310-CC45-B50B-36A3-2C5C2221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2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2F44D-8AC4-C7A1-1754-7862A2CB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874EA-4A7D-EC02-E958-27F33BFF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91BE9-FB20-7474-F94A-378CF8D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1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9831-F64B-B017-8B2F-6BDC336C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D149-BC7D-EB7C-4504-1727E27D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D0B16-7E8D-0200-E74A-B7786B50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DBB86-C7D5-8E7C-EE28-9762D421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ABDC9-5ABA-07D5-D02D-F626743F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1B45-2B25-B0B2-0492-EFEDB4AD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8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615E-316B-2228-7381-9940F18F3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DB5034-CE36-5296-ACB7-30E924D1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E9E49-E2EB-988A-A877-550C2A5E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5577A-A8F0-B38E-65A0-10B4869A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DA868-01E2-F165-1DF2-9428DBC5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3DF8-8406-CC73-1612-BEDA3DF5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5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BE239-7EC3-7A50-9E7F-EB07607B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1BA08-832B-3DE8-BC4B-A705D2FF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E123-5B5C-6CAC-31BB-C68C639D3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FFF2-5605-4739-B588-B8D9CCB83729}" type="datetimeFigureOut">
              <a:rPr lang="en-IN" smtClean="0"/>
              <a:t>22-06-2022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8CFE4-B5F4-BEA8-3412-37C51BB49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4BA0-B582-BBCB-1ACE-2E87BA74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C738B-9DA6-42E5-B589-DE057E049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8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Magnifying glass showing decling performance">
            <a:extLst>
              <a:ext uri="{FF2B5EF4-FFF2-40B4-BE49-F238E27FC236}">
                <a16:creationId xmlns:a16="http://schemas.microsoft.com/office/drawing/2014/main" id="{7EE88EFB-96FC-CCC9-DD26-26BF6C10D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DA311-9AC7-4B55-4BB2-8926FD3F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/>
              <a:t>Slides for Analyst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019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D2BCAE7-3EF6-1482-613A-AB88F85E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Units sold</a:t>
            </a:r>
          </a:p>
        </p:txBody>
      </p:sp>
      <p:pic>
        <p:nvPicPr>
          <p:cNvPr id="23" name="Content Placeholder 2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13C434-6BC9-3D68-DA88-DF627D736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449077"/>
            <a:ext cx="10982324" cy="5126666"/>
          </a:xfrm>
        </p:spPr>
      </p:pic>
    </p:spTree>
    <p:extLst>
      <p:ext uri="{BB962C8B-B14F-4D97-AF65-F5344CB8AC3E}">
        <p14:creationId xmlns:p14="http://schemas.microsoft.com/office/powerpoint/2010/main" val="38081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F6F58F9-ABA5-023C-5F36-3A9E043AC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2" y="190500"/>
            <a:ext cx="11769634" cy="6477000"/>
          </a:xfrm>
        </p:spPr>
      </p:pic>
    </p:spTree>
    <p:extLst>
      <p:ext uri="{BB962C8B-B14F-4D97-AF65-F5344CB8AC3E}">
        <p14:creationId xmlns:p14="http://schemas.microsoft.com/office/powerpoint/2010/main" val="407806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61D0D2E-6F10-932D-2F9F-125725278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0" y="142875"/>
            <a:ext cx="11925408" cy="6562725"/>
          </a:xfrm>
        </p:spPr>
      </p:pic>
    </p:spTree>
    <p:extLst>
      <p:ext uri="{BB962C8B-B14F-4D97-AF65-F5344CB8AC3E}">
        <p14:creationId xmlns:p14="http://schemas.microsoft.com/office/powerpoint/2010/main" val="393398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13" descr="Rear-view of rows of people watching a film in a theater">
            <a:extLst>
              <a:ext uri="{FF2B5EF4-FFF2-40B4-BE49-F238E27FC236}">
                <a16:creationId xmlns:a16="http://schemas.microsoft.com/office/drawing/2014/main" id="{04F1FDCD-1812-FDA7-78C6-A7A00F171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3" b="9567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DA311-9AC7-4B55-4BB2-8926FD3FC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200" dirty="0">
                <a:solidFill>
                  <a:srgbClr val="FFFFFF"/>
                </a:solidFill>
              </a:rPr>
              <a:t>Slides for an Audience</a:t>
            </a:r>
            <a:endParaRPr lang="en-IN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1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D2BCAE7-3EF6-1482-613A-AB88F85E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Production issues in 2014, not enough units made</a:t>
            </a:r>
          </a:p>
        </p:txBody>
      </p:sp>
      <p:pic>
        <p:nvPicPr>
          <p:cNvPr id="19" name="Content Placeholder 18" descr="Chart, line chart&#10;&#10;Description automatically generated">
            <a:extLst>
              <a:ext uri="{FF2B5EF4-FFF2-40B4-BE49-F238E27FC236}">
                <a16:creationId xmlns:a16="http://schemas.microsoft.com/office/drawing/2014/main" id="{19199E0A-6E78-1A2B-2F3D-CE575F6EF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7" y="1482724"/>
            <a:ext cx="11051985" cy="5159185"/>
          </a:xfrm>
        </p:spPr>
      </p:pic>
    </p:spTree>
    <p:extLst>
      <p:ext uri="{BB962C8B-B14F-4D97-AF65-F5344CB8AC3E}">
        <p14:creationId xmlns:p14="http://schemas.microsoft.com/office/powerpoint/2010/main" val="116469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093ECC-8BEB-4546-A80D-0B4887662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D2BCAE7-3EF6-1482-613A-AB88F85E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46"/>
            <a:ext cx="10515600" cy="10761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2017: Decision to start shifting volume from retail to partners</a:t>
            </a:r>
          </a:p>
        </p:txBody>
      </p:sp>
      <p:pic>
        <p:nvPicPr>
          <p:cNvPr id="8" name="Content Placeholder 25" descr="Chart, bar chart&#10;&#10;Description automatically generated">
            <a:extLst>
              <a:ext uri="{FF2B5EF4-FFF2-40B4-BE49-F238E27FC236}">
                <a16:creationId xmlns:a16="http://schemas.microsoft.com/office/drawing/2014/main" id="{80E10FD1-5AF7-E430-8A61-8FF413C0A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247776"/>
            <a:ext cx="9715500" cy="5346581"/>
          </a:xfrm>
        </p:spPr>
      </p:pic>
    </p:spTree>
    <p:extLst>
      <p:ext uri="{BB962C8B-B14F-4D97-AF65-F5344CB8AC3E}">
        <p14:creationId xmlns:p14="http://schemas.microsoft.com/office/powerpoint/2010/main" val="168194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Slides for Analyst</vt:lpstr>
      <vt:lpstr>Units sold</vt:lpstr>
      <vt:lpstr>PowerPoint Presentation</vt:lpstr>
      <vt:lpstr>PowerPoint Presentation</vt:lpstr>
      <vt:lpstr>Slides for an Audience</vt:lpstr>
      <vt:lpstr>Production issues in 2014, not enough units made</vt:lpstr>
      <vt:lpstr>2017: Decision to start shifting volume from retail to partners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Analyst</dc:title>
  <dc:creator>Nilay Anand</dc:creator>
  <cp:lastModifiedBy>Nilay Anand</cp:lastModifiedBy>
  <cp:revision>1</cp:revision>
  <dcterms:created xsi:type="dcterms:W3CDTF">2022-06-22T21:30:42Z</dcterms:created>
  <dcterms:modified xsi:type="dcterms:W3CDTF">2022-06-22T21:50:32Z</dcterms:modified>
</cp:coreProperties>
</file>