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sldIdLst>
    <p:sldId id="256" r:id="rId5"/>
    <p:sldId id="257" r:id="rId6"/>
    <p:sldId id="258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2A0B7E-A539-4267-A73C-96EB1647F93A}" v="1" dt="2023-01-25T16:55:52.2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ddf183e3-d1da-49e1-9619-81ceb6b4ef92" providerId="ADAL" clId="{ED2A0B7E-A539-4267-A73C-96EB1647F93A}"/>
    <pc:docChg chg="custSel modSld">
      <pc:chgData name="Andrew Beatty" userId="ddf183e3-d1da-49e1-9619-81ceb6b4ef92" providerId="ADAL" clId="{ED2A0B7E-A539-4267-A73C-96EB1647F93A}" dt="2023-01-25T16:56:03.861" v="12" actId="27636"/>
      <pc:docMkLst>
        <pc:docMk/>
      </pc:docMkLst>
      <pc:sldChg chg="modSp mod">
        <pc:chgData name="Andrew Beatty" userId="ddf183e3-d1da-49e1-9619-81ceb6b4ef92" providerId="ADAL" clId="{ED2A0B7E-A539-4267-A73C-96EB1647F93A}" dt="2023-01-25T16:56:03.861" v="12" actId="27636"/>
        <pc:sldMkLst>
          <pc:docMk/>
          <pc:sldMk cId="1857251170" sldId="256"/>
        </pc:sldMkLst>
        <pc:spChg chg="mod">
          <ac:chgData name="Andrew Beatty" userId="ddf183e3-d1da-49e1-9619-81ceb6b4ef92" providerId="ADAL" clId="{ED2A0B7E-A539-4267-A73C-96EB1647F93A}" dt="2023-01-25T16:56:03.861" v="12" actId="27636"/>
          <ac:spMkLst>
            <pc:docMk/>
            <pc:sldMk cId="1857251170" sldId="256"/>
            <ac:spMk id="3" creationId="{190AD773-E8E4-4EB2-8065-976FF11ACE3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1/25/2023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atu.i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A1AF-CA38-405A-8AF5-D1B294E19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sz="8800" dirty="0"/>
              <a:t>Set up Of Environment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AD773-E8E4-4EB2-8065-976FF11ACE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Programming and Scripting</a:t>
            </a:r>
          </a:p>
          <a:p>
            <a:r>
              <a:rPr lang="en-IE" dirty="0">
                <a:hlinkClick r:id="rId2"/>
              </a:rPr>
              <a:t>Andrew.Beatty@atu</a:t>
            </a:r>
            <a:r>
              <a:rPr lang="en-IE">
                <a:hlinkClick r:id="rId2"/>
              </a:rPr>
              <a:t>.ie</a:t>
            </a:r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903A58-A5D5-456D-8329-0F291A4856A9}"/>
              </a:ext>
            </a:extLst>
          </p:cNvPr>
          <p:cNvSpPr txBox="1"/>
          <p:nvPr/>
        </p:nvSpPr>
        <p:spPr>
          <a:xfrm>
            <a:off x="9729216" y="4468031"/>
            <a:ext cx="104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PCS 1.1</a:t>
            </a:r>
          </a:p>
        </p:txBody>
      </p:sp>
    </p:spTree>
    <p:extLst>
      <p:ext uri="{BB962C8B-B14F-4D97-AF65-F5344CB8AC3E}">
        <p14:creationId xmlns:p14="http://schemas.microsoft.com/office/powerpoint/2010/main" val="1857251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D911F-9282-408A-A5D6-07FBA44A8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Technologies we need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16192-1D3F-4B9E-AAE0-883D6EA7E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633728"/>
            <a:ext cx="10058400" cy="4608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dirty="0">
                <a:latin typeface="+mj-lt"/>
              </a:rPr>
              <a:t>On Windows I recommend</a:t>
            </a:r>
          </a:p>
          <a:p>
            <a:r>
              <a:rPr lang="en-IE" dirty="0" err="1"/>
              <a:t>Cmder</a:t>
            </a:r>
            <a:endParaRPr lang="en-IE" dirty="0"/>
          </a:p>
          <a:p>
            <a:r>
              <a:rPr lang="en-IE" dirty="0"/>
              <a:t>And notepad++ (optional)</a:t>
            </a:r>
          </a:p>
          <a:p>
            <a:pPr marL="0" indent="0">
              <a:buNone/>
            </a:pPr>
            <a:r>
              <a:rPr lang="en-IE" dirty="0">
                <a:latin typeface="+mj-lt"/>
              </a:rPr>
              <a:t>On all OSs (Windows, Mac and Linux)</a:t>
            </a:r>
          </a:p>
          <a:p>
            <a:r>
              <a:rPr lang="en-IE" dirty="0"/>
              <a:t>Python 3.8 or higher, I recommend installing anaconda.</a:t>
            </a:r>
          </a:p>
          <a:p>
            <a:pPr lvl="1"/>
            <a:r>
              <a:rPr lang="en-IE" dirty="0"/>
              <a:t>Click the two checkboxes</a:t>
            </a:r>
          </a:p>
          <a:p>
            <a:pPr lvl="2"/>
            <a:r>
              <a:rPr lang="en-IE" dirty="0"/>
              <a:t>PATH variable</a:t>
            </a:r>
          </a:p>
          <a:p>
            <a:pPr lvl="2"/>
            <a:r>
              <a:rPr lang="en-IE" dirty="0"/>
              <a:t>Set as default python</a:t>
            </a:r>
          </a:p>
          <a:p>
            <a:r>
              <a:rPr lang="en-IE" dirty="0"/>
              <a:t>A Development environment, I am using </a:t>
            </a:r>
            <a:r>
              <a:rPr lang="en-IE" dirty="0" err="1"/>
              <a:t>VScode</a:t>
            </a:r>
            <a:endParaRPr lang="en-IE" dirty="0"/>
          </a:p>
          <a:p>
            <a:r>
              <a:rPr lang="en-IE" dirty="0"/>
              <a:t>Git and a github.com account</a:t>
            </a:r>
          </a:p>
          <a:p>
            <a:r>
              <a:rPr lang="en-IE" dirty="0"/>
              <a:t>We may require a database later in the course</a:t>
            </a:r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30466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087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05C3D-E584-4DF0-B7EB-D0BF8A92A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03604"/>
            <a:ext cx="10058400" cy="40507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E" sz="8000" dirty="0"/>
              <a:t>Stand up and walk away from your machine</a:t>
            </a:r>
          </a:p>
        </p:txBody>
      </p:sp>
    </p:spTree>
    <p:extLst>
      <p:ext uri="{BB962C8B-B14F-4D97-AF65-F5344CB8AC3E}">
        <p14:creationId xmlns:p14="http://schemas.microsoft.com/office/powerpoint/2010/main" val="3429722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5BE44F8B11DE4F939C950F2FB86D25" ma:contentTypeVersion="11" ma:contentTypeDescription="Create a new document." ma:contentTypeScope="" ma:versionID="34395f23b8de4b16e096ba3e98d4229f">
  <xsd:schema xmlns:xsd="http://www.w3.org/2001/XMLSchema" xmlns:xs="http://www.w3.org/2001/XMLSchema" xmlns:p="http://schemas.microsoft.com/office/2006/metadata/properties" xmlns:ns3="022397c6-a0dd-4bd1-b5b2-3083c75319a8" xmlns:ns4="3b79411a-74a9-4456-bf24-7becf0a1874f" targetNamespace="http://schemas.microsoft.com/office/2006/metadata/properties" ma:root="true" ma:fieldsID="28687c8373083c78378f53178b130d56" ns3:_="" ns4:_="">
    <xsd:import namespace="022397c6-a0dd-4bd1-b5b2-3083c75319a8"/>
    <xsd:import namespace="3b79411a-74a9-4456-bf24-7becf0a1874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2397c6-a0dd-4bd1-b5b2-3083c75319a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79411a-74a9-4456-bf24-7becf0a187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93F962E-2A62-4241-9ED6-8AA3A164CFB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7E7B250-A0BB-4D63-9061-469A9AC3CB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2397c6-a0dd-4bd1-b5b2-3083c75319a8"/>
    <ds:schemaRef ds:uri="3b79411a-74a9-4456-bf24-7becf0a187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F3BE34A-32C9-4C91-B1CF-33F70A7D8B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13453</TotalTime>
  <Words>92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Rockwell</vt:lpstr>
      <vt:lpstr>Rockwell Condensed</vt:lpstr>
      <vt:lpstr>Wingdings</vt:lpstr>
      <vt:lpstr>Wood Type</vt:lpstr>
      <vt:lpstr>Set up Of Environment</vt:lpstr>
      <vt:lpstr>Technologies we need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up Of Environment</dc:title>
  <dc:creator>Andrew Beatty</dc:creator>
  <cp:lastModifiedBy>Andrew Beatty</cp:lastModifiedBy>
  <cp:revision>2</cp:revision>
  <dcterms:created xsi:type="dcterms:W3CDTF">2021-01-04T12:46:45Z</dcterms:created>
  <dcterms:modified xsi:type="dcterms:W3CDTF">2023-01-25T16:56:10Z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0x010100C05BE44F8B11DE4F939C950F2FB86D25</vt:lpwstr>
  </property>
</Properties>
</file>