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7" r:id="rId7"/>
    <p:sldId id="283" r:id="rId8"/>
    <p:sldId id="278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08DC2-3F7F-4E1C-896A-507FB9045D8A}" v="1" dt="2023-03-29T14:34:34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5F1B7AC4-380E-4E1A-84BA-74735CCB4BEC}"/>
    <pc:docChg chg="custSel modSld">
      <pc:chgData name="Andrew Beatty" userId="ddf183e3-d1da-49e1-9619-81ceb6b4ef92" providerId="ADAL" clId="{5F1B7AC4-380E-4E1A-84BA-74735CCB4BEC}" dt="2023-03-29T14:36:24.229" v="0" actId="478"/>
      <pc:docMkLst>
        <pc:docMk/>
      </pc:docMkLst>
      <pc:sldChg chg="delSp mod delAnim">
        <pc:chgData name="Andrew Beatty" userId="ddf183e3-d1da-49e1-9619-81ceb6b4ef92" providerId="ADAL" clId="{5F1B7AC4-380E-4E1A-84BA-74735CCB4BEC}" dt="2023-03-29T14:36:24.229" v="0" actId="478"/>
        <pc:sldMkLst>
          <pc:docMk/>
          <pc:sldMk cId="2761076171" sldId="276"/>
        </pc:sldMkLst>
        <pc:picChg chg="del">
          <ac:chgData name="Andrew Beatty" userId="ddf183e3-d1da-49e1-9619-81ceb6b4ef92" providerId="ADAL" clId="{5F1B7AC4-380E-4E1A-84BA-74735CCB4BEC}" dt="2023-03-29T14:36:24.229" v="0" actId="478"/>
          <ac:picMkLst>
            <pc:docMk/>
            <pc:sldMk cId="2761076171" sldId="276"/>
            <ac:picMk id="5" creationId="{E87A688D-9917-41DB-A405-733FCC5CBC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Objects 2 </a:t>
            </a:r>
            <a:r>
              <a:rPr lang="en-GB" sz="2000" dirty="0"/>
              <a:t>classes and instances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98297" cy="1609344"/>
          </a:xfrm>
        </p:spPr>
        <p:txBody>
          <a:bodyPr>
            <a:normAutofit/>
          </a:bodyPr>
          <a:lstStyle/>
          <a:p>
            <a:r>
              <a:rPr lang="en-IE" dirty="0"/>
              <a:t>Organising your code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65317"/>
            <a:ext cx="47396415" cy="1385906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Grouping data in a dictionary or a list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Breaking your code into smaller functions and storing them in modules</a:t>
            </a:r>
          </a:p>
          <a:p>
            <a:r>
              <a:rPr lang="en-GB" dirty="0"/>
              <a:t>Organising data and functions together in Objects</a:t>
            </a:r>
          </a:p>
          <a:p>
            <a:pPr lvl="1"/>
            <a:r>
              <a:rPr lang="en-GB" dirty="0"/>
              <a:t>Object class </a:t>
            </a:r>
          </a:p>
          <a:p>
            <a:pPr lvl="1"/>
            <a:r>
              <a:rPr lang="en-GB" dirty="0"/>
              <a:t>Object instance</a:t>
            </a:r>
          </a:p>
          <a:p>
            <a:r>
              <a:rPr lang="en-GB" dirty="0"/>
              <a:t>Using objects (the dot) </a:t>
            </a:r>
          </a:p>
          <a:p>
            <a:r>
              <a:rPr lang="en-GB" dirty="0"/>
              <a:t>More syntax for creating them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Procedural Programming Vs Object Oriented programming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B8B4-C58A-48E1-A119-C2BEBDF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class and object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7FA0-5A45-4083-A2D9-433FFC9D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725593"/>
            <a:ext cx="8819157" cy="3900701"/>
          </a:xfrm>
        </p:spPr>
        <p:txBody>
          <a:bodyPr/>
          <a:lstStyle/>
          <a:p>
            <a:r>
              <a:rPr lang="en-IE" dirty="0"/>
              <a:t>House plans vs a particular house analogy</a:t>
            </a:r>
          </a:p>
          <a:p>
            <a:r>
              <a:rPr lang="en-IE" dirty="0"/>
              <a:t>Create an object class</a:t>
            </a:r>
          </a:p>
          <a:p>
            <a:endParaRPr lang="en-IE" dirty="0"/>
          </a:p>
          <a:p>
            <a:r>
              <a:rPr lang="en-IE" dirty="0"/>
              <a:t>Use that class by creating an instance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can then use that instance, create new attributes or even functions.</a:t>
            </a:r>
          </a:p>
          <a:p>
            <a:pPr marL="0" indent="0">
              <a:buNone/>
            </a:pPr>
            <a:r>
              <a:rPr lang="en-IE" dirty="0"/>
              <a:t>(you use the dot notation not the square brackets).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E366-64DC-46A0-9A92-E10FBEF43A21}"/>
              </a:ext>
            </a:extLst>
          </p:cNvPr>
          <p:cNvSpPr txBox="1"/>
          <p:nvPr/>
        </p:nvSpPr>
        <p:spPr>
          <a:xfrm>
            <a:off x="3978610" y="2523794"/>
            <a:ext cx="5033818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Nameofclass</a:t>
            </a:r>
            <a:r>
              <a:rPr lang="en-IE" sz="20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C9AE0-624C-43E2-B593-F5AFC392455A}"/>
              </a:ext>
            </a:extLst>
          </p:cNvPr>
          <p:cNvSpPr txBox="1"/>
          <p:nvPr/>
        </p:nvSpPr>
        <p:spPr>
          <a:xfrm>
            <a:off x="1063751" y="5206850"/>
            <a:ext cx="434339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 err="1">
                <a:latin typeface="Consolas" panose="020B0609020204030204" pitchFamily="49" charset="0"/>
              </a:rPr>
              <a:t>inst.attribute_name</a:t>
            </a:r>
            <a:r>
              <a:rPr lang="en-IE" sz="2000" dirty="0">
                <a:latin typeface="Consolas" panose="020B0609020204030204" pitchFamily="49" charset="0"/>
              </a:rPr>
              <a:t> = ‘blah’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print(</a:t>
            </a:r>
            <a:r>
              <a:rPr lang="en-IE" sz="2000" dirty="0" err="1">
                <a:latin typeface="Consolas" panose="020B0609020204030204" pitchFamily="49" charset="0"/>
              </a:rPr>
              <a:t>inst.attribute_name</a:t>
            </a:r>
            <a:r>
              <a:rPr lang="en-IE" sz="2000" dirty="0">
                <a:latin typeface="Consolas" panose="020B0609020204030204" pitchFamily="49" charset="0"/>
              </a:rPr>
              <a:t>)</a:t>
            </a:r>
          </a:p>
          <a:p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2ECF3-4D66-4C4B-92CF-E8999223F961}"/>
              </a:ext>
            </a:extLst>
          </p:cNvPr>
          <p:cNvSpPr txBox="1"/>
          <p:nvPr/>
        </p:nvSpPr>
        <p:spPr>
          <a:xfrm>
            <a:off x="3978610" y="3456979"/>
            <a:ext cx="5033818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 err="1">
                <a:latin typeface="Consolas" panose="020B0609020204030204" pitchFamily="49" charset="0"/>
              </a:rPr>
              <a:t>inst</a:t>
            </a:r>
            <a:r>
              <a:rPr lang="en-IE" sz="2000" dirty="0">
                <a:latin typeface="Consolas" panose="020B0609020204030204" pitchFamily="49" charset="0"/>
              </a:rPr>
              <a:t> = </a:t>
            </a:r>
            <a:r>
              <a:rPr lang="en-IE" sz="2000" dirty="0" err="1">
                <a:latin typeface="Consolas" panose="020B0609020204030204" pitchFamily="49" charset="0"/>
              </a:rPr>
              <a:t>Nameofclass</a:t>
            </a:r>
            <a:r>
              <a:rPr lang="en-IE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inst2 = </a:t>
            </a:r>
            <a:r>
              <a:rPr lang="en-IE" sz="2000" dirty="0" err="1">
                <a:latin typeface="Consolas" panose="020B0609020204030204" pitchFamily="49" charset="0"/>
              </a:rPr>
              <a:t>Nameofclass</a:t>
            </a:r>
            <a:r>
              <a:rPr lang="en-IE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4B62-4849-4109-B85C-DA13A565A545}"/>
              </a:ext>
            </a:extLst>
          </p:cNvPr>
          <p:cNvSpPr txBox="1"/>
          <p:nvPr/>
        </p:nvSpPr>
        <p:spPr>
          <a:xfrm>
            <a:off x="5735045" y="5206849"/>
            <a:ext cx="488215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inst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[‘</a:t>
            </a:r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ano_name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’] = ‘blah2’</a:t>
            </a:r>
          </a:p>
          <a:p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inst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[‘</a:t>
            </a:r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attribute_name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’])</a:t>
            </a:r>
          </a:p>
          <a:p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48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352C-B7FC-41CB-8BF1-0435FA07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3023"/>
            <a:ext cx="10058400" cy="1609344"/>
          </a:xfrm>
        </p:spPr>
        <p:txBody>
          <a:bodyPr/>
          <a:lstStyle/>
          <a:p>
            <a:r>
              <a:rPr lang="en-IE" dirty="0"/>
              <a:t>More 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DB3F-6D27-4F7B-839D-9FD9768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1045"/>
            <a:ext cx="5712691" cy="4436410"/>
          </a:xfrm>
        </p:spPr>
        <p:txBody>
          <a:bodyPr>
            <a:normAutofit/>
          </a:bodyPr>
          <a:lstStyle/>
          <a:p>
            <a:r>
              <a:rPr lang="en-IE" dirty="0"/>
              <a:t>__</a:t>
            </a:r>
            <a:r>
              <a:rPr lang="en-IE" dirty="0" err="1"/>
              <a:t>init</a:t>
            </a:r>
            <a:r>
              <a:rPr lang="en-IE" dirty="0"/>
              <a:t>__</a:t>
            </a:r>
          </a:p>
          <a:p>
            <a:pPr lvl="1"/>
            <a:r>
              <a:rPr lang="en-IE" dirty="0">
                <a:latin typeface="Arial Black" panose="020B0A04020102020204" pitchFamily="34" charset="0"/>
              </a:rPr>
              <a:t>Used to create an instance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Other </a:t>
            </a:r>
            <a:r>
              <a:rPr lang="en-IE" dirty="0" err="1"/>
              <a:t>dunder</a:t>
            </a:r>
            <a:r>
              <a:rPr lang="en-IE" dirty="0"/>
              <a:t> methods</a:t>
            </a:r>
          </a:p>
          <a:p>
            <a:pPr lvl="1"/>
            <a:r>
              <a:rPr lang="en-IE" dirty="0"/>
              <a:t>__str__(self)</a:t>
            </a:r>
          </a:p>
          <a:p>
            <a:pPr lvl="2"/>
            <a:r>
              <a:rPr lang="en-IE" dirty="0"/>
              <a:t>Used to return a string representation</a:t>
            </a:r>
          </a:p>
          <a:p>
            <a:pPr lvl="1"/>
            <a:r>
              <a:rPr lang="en-IE" dirty="0"/>
              <a:t>__add__(self, other)</a:t>
            </a:r>
          </a:p>
          <a:p>
            <a:pPr lvl="1"/>
            <a:r>
              <a:rPr lang="en-IE" dirty="0"/>
              <a:t>__</a:t>
            </a:r>
            <a:r>
              <a:rPr lang="en-IE" dirty="0" err="1"/>
              <a:t>iter</a:t>
            </a:r>
            <a:r>
              <a:rPr lang="en-IE" dirty="0"/>
              <a:t>__(self)</a:t>
            </a:r>
          </a:p>
          <a:p>
            <a:r>
              <a:rPr lang="en-IE" dirty="0"/>
              <a:t>inheritance</a:t>
            </a:r>
          </a:p>
          <a:p>
            <a:pPr lvl="2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BA7AD-3DAC-43B2-A8A9-DA1D9747ECF7}"/>
              </a:ext>
            </a:extLst>
          </p:cNvPr>
          <p:cNvSpPr txBox="1"/>
          <p:nvPr/>
        </p:nvSpPr>
        <p:spPr>
          <a:xfrm>
            <a:off x="1611745" y="2296188"/>
            <a:ext cx="681181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def __</a:t>
            </a:r>
            <a:r>
              <a:rPr lang="en-GB" dirty="0" err="1">
                <a:latin typeface="Consolas" panose="020B0609020204030204" pitchFamily="49" charset="0"/>
              </a:rPr>
              <a:t>init</a:t>
            </a:r>
            <a:r>
              <a:rPr lang="en-GB" dirty="0">
                <a:latin typeface="Consolas" panose="020B0609020204030204" pitchFamily="49" charset="0"/>
              </a:rPr>
              <a:t>__(self, 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lastname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self.firstname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self.lastname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lastname</a:t>
            </a:r>
            <a:endParaRPr lang="en-I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5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get a drink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b79411a-74a9-4456-bf24-7becf0a1874f"/>
    <ds:schemaRef ds:uri="022397c6-a0dd-4bd1-b5b2-3083c75319a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15724</TotalTime>
  <Words>225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Consolas</vt:lpstr>
      <vt:lpstr>Courier New</vt:lpstr>
      <vt:lpstr>Rockwell</vt:lpstr>
      <vt:lpstr>Rockwell Condensed</vt:lpstr>
      <vt:lpstr>Wingdings</vt:lpstr>
      <vt:lpstr>Wood Type</vt:lpstr>
      <vt:lpstr>Objects 2 classes and instances</vt:lpstr>
      <vt:lpstr>Organising your code</vt:lpstr>
      <vt:lpstr>Object class and object instance</vt:lpstr>
      <vt:lpstr>PowerPoint Presentation</vt:lpstr>
      <vt:lpstr>More on class</vt:lpstr>
      <vt:lpstr>PowerPoint Presentation</vt:lpstr>
      <vt:lpstr>Stand up and get a drink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20</cp:revision>
  <dcterms:created xsi:type="dcterms:W3CDTF">2021-01-04T12:46:45Z</dcterms:created>
  <dcterms:modified xsi:type="dcterms:W3CDTF">2023-03-29T14:36:26Z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