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54C09-F512-4212-88BD-26FAE1ABB33B}" v="26" dt="2023-01-30T22:46:00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3E607986-97E0-497C-8FB6-581C72B5E9CB}"/>
    <pc:docChg chg="custSel modSld">
      <pc:chgData name="Andrew Beatty" userId="ddf183e3-d1da-49e1-9619-81ceb6b4ef92" providerId="ADAL" clId="{3E607986-97E0-497C-8FB6-581C72B5E9CB}" dt="2023-01-31T10:24:11.877" v="0" actId="478"/>
      <pc:docMkLst>
        <pc:docMk/>
      </pc:docMkLst>
      <pc:sldChg chg="delSp mod delAnim">
        <pc:chgData name="Andrew Beatty" userId="ddf183e3-d1da-49e1-9619-81ceb6b4ef92" providerId="ADAL" clId="{3E607986-97E0-497C-8FB6-581C72B5E9CB}" dt="2023-01-31T10:24:11.877" v="0" actId="478"/>
        <pc:sldMkLst>
          <pc:docMk/>
          <pc:sldMk cId="2522505048" sldId="262"/>
        </pc:sldMkLst>
        <pc:picChg chg="del">
          <ac:chgData name="Andrew Beatty" userId="ddf183e3-d1da-49e1-9619-81ceb6b4ef92" providerId="ADAL" clId="{3E607986-97E0-497C-8FB6-581C72B5E9CB}" dt="2023-01-31T10:24:11.877" v="0" actId="478"/>
          <ac:picMkLst>
            <pc:docMk/>
            <pc:sldMk cId="2522505048" sldId="262"/>
            <ac:picMk id="20" creationId="{F5D221D1-31F2-B23D-D564-B7A2BE9F21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Introduction to programming</a:t>
            </a:r>
            <a:br>
              <a:rPr lang="en-IE" sz="8800" dirty="0"/>
            </a:br>
            <a:r>
              <a:rPr lang="en-IE" sz="2000" dirty="0"/>
              <a:t>(a rambling lecture)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1235"/>
            <a:ext cx="10058400" cy="4794068"/>
          </a:xfrm>
        </p:spPr>
        <p:txBody>
          <a:bodyPr>
            <a:normAutofit/>
          </a:bodyPr>
          <a:lstStyle/>
          <a:p>
            <a:r>
              <a:rPr lang="en-IE" dirty="0"/>
              <a:t>I do not expect you to follow along with this lecture.</a:t>
            </a:r>
          </a:p>
          <a:p>
            <a:r>
              <a:rPr lang="en-IE" dirty="0"/>
              <a:t>What is programming?</a:t>
            </a:r>
          </a:p>
          <a:p>
            <a:pPr lvl="1"/>
            <a:r>
              <a:rPr lang="en-IE" dirty="0"/>
              <a:t>Programming is like a recipe, instructions to do a task.</a:t>
            </a:r>
          </a:p>
          <a:p>
            <a:pPr lvl="1"/>
            <a:r>
              <a:rPr lang="en-IE" dirty="0"/>
              <a:t>Syntax Vs style.</a:t>
            </a:r>
          </a:p>
          <a:p>
            <a:r>
              <a:rPr lang="en-IE" dirty="0"/>
              <a:t>Issues you will face</a:t>
            </a:r>
          </a:p>
          <a:p>
            <a:pPr lvl="1"/>
            <a:r>
              <a:rPr lang="en-IE" dirty="0"/>
              <a:t>The fear!</a:t>
            </a:r>
          </a:p>
          <a:p>
            <a:pPr lvl="1"/>
            <a:r>
              <a:rPr lang="en-IE" dirty="0"/>
              <a:t>Understanding what is required Vs working out the solution.</a:t>
            </a:r>
          </a:p>
          <a:p>
            <a:pPr lvl="1"/>
            <a:r>
              <a:rPr lang="en-IE" dirty="0"/>
              <a:t>Debugging.</a:t>
            </a:r>
          </a:p>
          <a:p>
            <a:r>
              <a:rPr lang="en-IE" dirty="0"/>
              <a:t>Python </a:t>
            </a:r>
          </a:p>
          <a:p>
            <a:pPr lvl="1"/>
            <a:r>
              <a:rPr lang="en-IE" dirty="0"/>
              <a:t>Command Line.</a:t>
            </a:r>
          </a:p>
          <a:p>
            <a:pPr lvl="1"/>
            <a:r>
              <a:rPr lang="en-IE" dirty="0"/>
              <a:t>Program files.</a:t>
            </a:r>
          </a:p>
          <a:p>
            <a:r>
              <a:rPr lang="en-IE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99AD-A751-C7C3-B9F1-1CD2721A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program/Script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7700-2B3F-31B3-8E7C-EDF22AE4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series of instructions for a computer to follow.</a:t>
            </a:r>
          </a:p>
          <a:p>
            <a:r>
              <a:rPr lang="en-IE" dirty="0"/>
              <a:t>A way of encoding a system,</a:t>
            </a:r>
          </a:p>
          <a:p>
            <a:pPr lvl="1"/>
            <a:r>
              <a:rPr lang="en-IE" dirty="0"/>
              <a:t>A language, which has a syntax</a:t>
            </a:r>
          </a:p>
          <a:p>
            <a:pPr lvl="1"/>
            <a:r>
              <a:rPr lang="en-IE" dirty="0"/>
              <a:t>When you are starting you concentrate on the syntax.</a:t>
            </a:r>
          </a:p>
          <a:p>
            <a:r>
              <a:rPr lang="en-IE" dirty="0"/>
              <a:t>Understanding the requirements makes it possible to provide a solution.</a:t>
            </a:r>
          </a:p>
          <a:p>
            <a:r>
              <a:rPr lang="en-IE" dirty="0"/>
              <a:t>Difference between a program and a script?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250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Programs are instructions.</a:t>
            </a:r>
          </a:p>
          <a:p>
            <a:r>
              <a:rPr lang="en-IE" dirty="0"/>
              <a:t>Made up of statements which have a syntax.</a:t>
            </a:r>
          </a:p>
          <a:p>
            <a:r>
              <a:rPr lang="en-IE" dirty="0"/>
              <a:t>The computer will do what is ask of it (no more no less).</a:t>
            </a:r>
          </a:p>
          <a:p>
            <a:r>
              <a:rPr lang="en-IE" dirty="0"/>
              <a:t>You will make mistakes and get errors.</a:t>
            </a:r>
          </a:p>
          <a:p>
            <a:r>
              <a:rPr lang="en-IE" dirty="0"/>
              <a:t>Google is your friend (and </a:t>
            </a:r>
            <a:r>
              <a:rPr lang="en-IE" dirty="0" err="1"/>
              <a:t>stackoverflow</a:t>
            </a:r>
            <a:r>
              <a:rPr lang="en-IE" dirty="0"/>
              <a:t>).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F0CA-D33B-4C8D-A4A5-404FF490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4202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IE" sz="6600" dirty="0"/>
              <a:t>Do some Yoga stretches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022397c6-a0dd-4bd1-b5b2-3083c75319a8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b79411a-74a9-4456-bf24-7becf0a187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1679</TotalTime>
  <Words>190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Introduction to programming (a rambling lecture)</vt:lpstr>
      <vt:lpstr>This Lecture</vt:lpstr>
      <vt:lpstr>A program/Script is</vt:lpstr>
      <vt:lpstr>Take away</vt:lpstr>
      <vt:lpstr>Do some Yoga stretches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4</cp:revision>
  <dcterms:created xsi:type="dcterms:W3CDTF">2021-01-04T12:46:45Z</dcterms:created>
  <dcterms:modified xsi:type="dcterms:W3CDTF">2023-01-31T10:24:16Z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