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9672E-DDD0-4BE6-9938-3695D42758A4}" v="1" dt="2023-01-30T22:45:04.714"/>
    <p1510:client id="{EA21173C-E923-46AD-877D-12AAFD636AF5}" v="18" dt="2023-01-30T18:31:14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7FF9672E-DDD0-4BE6-9938-3695D42758A4}"/>
    <pc:docChg chg="delSld modSld">
      <pc:chgData name="Andrew Beatty" userId="ddf183e3-d1da-49e1-9619-81ceb6b4ef92" providerId="ADAL" clId="{7FF9672E-DDD0-4BE6-9938-3695D42758A4}" dt="2023-01-30T22:45:04.714" v="1"/>
      <pc:docMkLst>
        <pc:docMk/>
      </pc:docMkLst>
      <pc:sldChg chg="delSp modTransition modAnim">
        <pc:chgData name="Andrew Beatty" userId="ddf183e3-d1da-49e1-9619-81ceb6b4ef92" providerId="ADAL" clId="{7FF9672E-DDD0-4BE6-9938-3695D42758A4}" dt="2023-01-30T22:45:04.714" v="1"/>
        <pc:sldMkLst>
          <pc:docMk/>
          <pc:sldMk cId="1857251170" sldId="256"/>
        </pc:sldMkLst>
        <pc:picChg chg="del">
          <ac:chgData name="Andrew Beatty" userId="ddf183e3-d1da-49e1-9619-81ceb6b4ef92" providerId="ADAL" clId="{7FF9672E-DDD0-4BE6-9938-3695D42758A4}" dt="2023-01-30T22:45:04.714" v="1"/>
          <ac:picMkLst>
            <pc:docMk/>
            <pc:sldMk cId="1857251170" sldId="256"/>
            <ac:picMk id="43" creationId="{755EA2B1-FA57-03B9-C46B-387E67E23A94}"/>
          </ac:picMkLst>
        </pc:picChg>
      </pc:sldChg>
      <pc:sldChg chg="delSp modTransition modAnim">
        <pc:chgData name="Andrew Beatty" userId="ddf183e3-d1da-49e1-9619-81ceb6b4ef92" providerId="ADAL" clId="{7FF9672E-DDD0-4BE6-9938-3695D42758A4}" dt="2023-01-30T22:45:04.714" v="1"/>
        <pc:sldMkLst>
          <pc:docMk/>
          <pc:sldMk cId="1075996791" sldId="257"/>
        </pc:sldMkLst>
        <pc:picChg chg="del">
          <ac:chgData name="Andrew Beatty" userId="ddf183e3-d1da-49e1-9619-81ceb6b4ef92" providerId="ADAL" clId="{7FF9672E-DDD0-4BE6-9938-3695D42758A4}" dt="2023-01-30T22:45:04.714" v="1"/>
          <ac:picMkLst>
            <pc:docMk/>
            <pc:sldMk cId="1075996791" sldId="257"/>
            <ac:picMk id="22" creationId="{836F6541-B9BF-C5C8-6224-899957F2C7D4}"/>
          </ac:picMkLst>
        </pc:picChg>
      </pc:sldChg>
      <pc:sldChg chg="del">
        <pc:chgData name="Andrew Beatty" userId="ddf183e3-d1da-49e1-9619-81ceb6b4ef92" providerId="ADAL" clId="{7FF9672E-DDD0-4BE6-9938-3695D42758A4}" dt="2023-01-30T22:44:59.951" v="0" actId="2696"/>
        <pc:sldMkLst>
          <pc:docMk/>
          <pc:sldMk cId="3828622011" sldId="258"/>
        </pc:sldMkLst>
      </pc:sldChg>
      <pc:sldChg chg="delSp modTransition modAnim">
        <pc:chgData name="Andrew Beatty" userId="ddf183e3-d1da-49e1-9619-81ceb6b4ef92" providerId="ADAL" clId="{7FF9672E-DDD0-4BE6-9938-3695D42758A4}" dt="2023-01-30T22:45:04.714" v="1"/>
        <pc:sldMkLst>
          <pc:docMk/>
          <pc:sldMk cId="1293163625" sldId="259"/>
        </pc:sldMkLst>
        <pc:picChg chg="del">
          <ac:chgData name="Andrew Beatty" userId="ddf183e3-d1da-49e1-9619-81ceb6b4ef92" providerId="ADAL" clId="{7FF9672E-DDD0-4BE6-9938-3695D42758A4}" dt="2023-01-30T22:45:04.714" v="1"/>
          <ac:picMkLst>
            <pc:docMk/>
            <pc:sldMk cId="1293163625" sldId="259"/>
            <ac:picMk id="20" creationId="{7CF08EEE-0718-1F63-AC68-A7F05DC20026}"/>
          </ac:picMkLst>
        </pc:picChg>
      </pc:sldChg>
    </pc:docChg>
  </pc:docChgLst>
  <pc:docChgLst>
    <pc:chgData name="Andrew Beatty" userId="ddf183e3-d1da-49e1-9619-81ceb6b4ef92" providerId="ADAL" clId="{EA21173C-E923-46AD-877D-12AAFD636AF5}"/>
    <pc:docChg chg="custSel delSld modSld">
      <pc:chgData name="Andrew Beatty" userId="ddf183e3-d1da-49e1-9619-81ceb6b4ef92" providerId="ADAL" clId="{EA21173C-E923-46AD-877D-12AAFD636AF5}" dt="2023-01-30T18:31:14.937" v="459"/>
      <pc:docMkLst>
        <pc:docMk/>
      </pc:docMkLst>
      <pc:sldChg chg="addSp delSp modSp mod modTransition delAnim modAnim">
        <pc:chgData name="Andrew Beatty" userId="ddf183e3-d1da-49e1-9619-81ceb6b4ef92" providerId="ADAL" clId="{EA21173C-E923-46AD-877D-12AAFD636AF5}" dt="2023-01-30T18:10:34.304" v="451"/>
        <pc:sldMkLst>
          <pc:docMk/>
          <pc:sldMk cId="1857251170" sldId="256"/>
        </pc:sldMkLst>
        <pc:spChg chg="mod">
          <ac:chgData name="Andrew Beatty" userId="ddf183e3-d1da-49e1-9619-81ceb6b4ef92" providerId="ADAL" clId="{EA21173C-E923-46AD-877D-12AAFD636AF5}" dt="2023-01-30T16:28:18.481" v="25" actId="20577"/>
          <ac:spMkLst>
            <pc:docMk/>
            <pc:sldMk cId="1857251170" sldId="256"/>
            <ac:spMk id="2" creationId="{8C2EA1AF-CA38-405A-8AF5-D1B294E19B79}"/>
          </ac:spMkLst>
        </pc:spChg>
        <pc:spChg chg="mod">
          <ac:chgData name="Andrew Beatty" userId="ddf183e3-d1da-49e1-9619-81ceb6b4ef92" providerId="ADAL" clId="{EA21173C-E923-46AD-877D-12AAFD636AF5}" dt="2023-01-30T16:28:09.418" v="8" actId="20577"/>
          <ac:spMkLst>
            <pc:docMk/>
            <pc:sldMk cId="1857251170" sldId="256"/>
            <ac:spMk id="4" creationId="{A3903A58-A5D5-456D-8329-0F291A4856A9}"/>
          </ac:spMkLst>
        </pc:spChg>
        <pc:picChg chg="del">
          <ac:chgData name="Andrew Beatty" userId="ddf183e3-d1da-49e1-9619-81ceb6b4ef92" providerId="ADAL" clId="{EA21173C-E923-46AD-877D-12AAFD636AF5}" dt="2023-01-30T16:27:46.463" v="0"/>
          <ac:picMkLst>
            <pc:docMk/>
            <pc:sldMk cId="1857251170" sldId="256"/>
            <ac:picMk id="21" creationId="{BEB5D74D-C5A1-3D5E-CCA1-63B8CCAA0A16}"/>
          </ac:picMkLst>
        </pc:picChg>
        <pc:picChg chg="add del mod">
          <ac:chgData name="Andrew Beatty" userId="ddf183e3-d1da-49e1-9619-81ceb6b4ef92" providerId="ADAL" clId="{EA21173C-E923-46AD-877D-12AAFD636AF5}" dt="2023-01-30T16:32:47.501" v="445"/>
          <ac:picMkLst>
            <pc:docMk/>
            <pc:sldMk cId="1857251170" sldId="256"/>
            <ac:picMk id="28" creationId="{4FCE8F6F-7F15-86DF-0583-5377964646CA}"/>
          </ac:picMkLst>
        </pc:picChg>
        <pc:picChg chg="add del mod ord">
          <ac:chgData name="Andrew Beatty" userId="ddf183e3-d1da-49e1-9619-81ceb6b4ef92" providerId="ADAL" clId="{EA21173C-E923-46AD-877D-12AAFD636AF5}" dt="2023-01-30T16:33:02.672" v="446"/>
          <ac:picMkLst>
            <pc:docMk/>
            <pc:sldMk cId="1857251170" sldId="256"/>
            <ac:picMk id="31" creationId="{66F41738-6412-7E66-4EE8-BEF945B2B3E7}"/>
          </ac:picMkLst>
        </pc:picChg>
        <pc:picChg chg="add del mod">
          <ac:chgData name="Andrew Beatty" userId="ddf183e3-d1da-49e1-9619-81ceb6b4ef92" providerId="ADAL" clId="{EA21173C-E923-46AD-877D-12AAFD636AF5}" dt="2023-01-30T18:09:41.204" v="450"/>
          <ac:picMkLst>
            <pc:docMk/>
            <pc:sldMk cId="1857251170" sldId="256"/>
            <ac:picMk id="32" creationId="{A2C3B5A6-8A97-EA50-82CF-76D1B5372D8D}"/>
          </ac:picMkLst>
        </pc:picChg>
        <pc:picChg chg="add del mod">
          <ac:chgData name="Andrew Beatty" userId="ddf183e3-d1da-49e1-9619-81ceb6b4ef92" providerId="ADAL" clId="{EA21173C-E923-46AD-877D-12AAFD636AF5}" dt="2023-01-30T16:46:49.494" v="449" actId="478"/>
          <ac:picMkLst>
            <pc:docMk/>
            <pc:sldMk cId="1857251170" sldId="256"/>
            <ac:picMk id="38" creationId="{F3AC7D29-DF28-40D4-4D8C-308C8149D2D5}"/>
          </ac:picMkLst>
        </pc:picChg>
        <pc:picChg chg="add mod">
          <ac:chgData name="Andrew Beatty" userId="ddf183e3-d1da-49e1-9619-81ceb6b4ef92" providerId="ADAL" clId="{EA21173C-E923-46AD-877D-12AAFD636AF5}" dt="2023-01-30T18:10:34.304" v="451"/>
          <ac:picMkLst>
            <pc:docMk/>
            <pc:sldMk cId="1857251170" sldId="256"/>
            <ac:picMk id="43" creationId="{755EA2B1-FA57-03B9-C46B-387E67E23A94}"/>
          </ac:picMkLst>
        </pc:picChg>
      </pc:sldChg>
      <pc:sldChg chg="addSp delSp modSp mod modTransition delAnim modAnim">
        <pc:chgData name="Andrew Beatty" userId="ddf183e3-d1da-49e1-9619-81ceb6b4ef92" providerId="ADAL" clId="{EA21173C-E923-46AD-877D-12AAFD636AF5}" dt="2023-01-30T18:26:06.726" v="454" actId="21"/>
        <pc:sldMkLst>
          <pc:docMk/>
          <pc:sldMk cId="1075996791" sldId="257"/>
        </pc:sldMkLst>
        <pc:spChg chg="mod">
          <ac:chgData name="Andrew Beatty" userId="ddf183e3-d1da-49e1-9619-81ceb6b4ef92" providerId="ADAL" clId="{EA21173C-E923-46AD-877D-12AAFD636AF5}" dt="2023-01-30T16:30:25.658" v="236" actId="20577"/>
          <ac:spMkLst>
            <pc:docMk/>
            <pc:sldMk cId="1075996791" sldId="257"/>
            <ac:spMk id="3" creationId="{3723230A-53DA-4550-8E30-E5960F210EAE}"/>
          </ac:spMkLst>
        </pc:spChg>
        <pc:picChg chg="del">
          <ac:chgData name="Andrew Beatty" userId="ddf183e3-d1da-49e1-9619-81ceb6b4ef92" providerId="ADAL" clId="{EA21173C-E923-46AD-877D-12AAFD636AF5}" dt="2023-01-30T16:27:46.463" v="0"/>
          <ac:picMkLst>
            <pc:docMk/>
            <pc:sldMk cId="1075996791" sldId="257"/>
            <ac:picMk id="8" creationId="{8F2A798D-8E34-217E-AAE4-8FAB6F4EDBFE}"/>
          </ac:picMkLst>
        </pc:picChg>
        <pc:picChg chg="add del mod">
          <ac:chgData name="Andrew Beatty" userId="ddf183e3-d1da-49e1-9619-81ceb6b4ef92" providerId="ADAL" clId="{EA21173C-E923-46AD-877D-12AAFD636AF5}" dt="2023-01-30T18:09:41.204" v="450"/>
          <ac:picMkLst>
            <pc:docMk/>
            <pc:sldMk cId="1075996791" sldId="257"/>
            <ac:picMk id="15" creationId="{29B0FDD7-2001-9942-BABC-A6D19524DD15}"/>
          </ac:picMkLst>
        </pc:picChg>
        <pc:picChg chg="add mod">
          <ac:chgData name="Andrew Beatty" userId="ddf183e3-d1da-49e1-9619-81ceb6b4ef92" providerId="ADAL" clId="{EA21173C-E923-46AD-877D-12AAFD636AF5}" dt="2023-01-30T18:12:16.978" v="452"/>
          <ac:picMkLst>
            <pc:docMk/>
            <pc:sldMk cId="1075996791" sldId="257"/>
            <ac:picMk id="22" creationId="{836F6541-B9BF-C5C8-6224-899957F2C7D4}"/>
          </ac:picMkLst>
        </pc:picChg>
        <pc:picChg chg="add del mod">
          <ac:chgData name="Andrew Beatty" userId="ddf183e3-d1da-49e1-9619-81ceb6b4ef92" providerId="ADAL" clId="{EA21173C-E923-46AD-877D-12AAFD636AF5}" dt="2023-01-30T18:26:06.726" v="454" actId="21"/>
          <ac:picMkLst>
            <pc:docMk/>
            <pc:sldMk cId="1075996791" sldId="257"/>
            <ac:picMk id="25" creationId="{C0B2AC63-CF5E-E5D8-7B4F-B95EA065EBE2}"/>
          </ac:picMkLst>
        </pc:picChg>
      </pc:sldChg>
      <pc:sldChg chg="addSp delSp modSp mod modTransition delAnim modAnim">
        <pc:chgData name="Andrew Beatty" userId="ddf183e3-d1da-49e1-9619-81ceb6b4ef92" providerId="ADAL" clId="{EA21173C-E923-46AD-877D-12AAFD636AF5}" dt="2023-01-30T18:26:08.685" v="455"/>
        <pc:sldMkLst>
          <pc:docMk/>
          <pc:sldMk cId="3828622011" sldId="258"/>
        </pc:sldMkLst>
        <pc:picChg chg="del">
          <ac:chgData name="Andrew Beatty" userId="ddf183e3-d1da-49e1-9619-81ceb6b4ef92" providerId="ADAL" clId="{EA21173C-E923-46AD-877D-12AAFD636AF5}" dt="2023-01-30T16:30:30.827" v="238" actId="478"/>
          <ac:picMkLst>
            <pc:docMk/>
            <pc:sldMk cId="3828622011" sldId="258"/>
            <ac:picMk id="2" creationId="{2B7177A0-4136-2C6E-2E37-3721770D242F}"/>
          </ac:picMkLst>
        </pc:picChg>
        <pc:picChg chg="add mod">
          <ac:chgData name="Andrew Beatty" userId="ddf183e3-d1da-49e1-9619-81ceb6b4ef92" providerId="ADAL" clId="{EA21173C-E923-46AD-877D-12AAFD636AF5}" dt="2023-01-30T18:26:08.685" v="455"/>
          <ac:picMkLst>
            <pc:docMk/>
            <pc:sldMk cId="3828622011" sldId="258"/>
            <ac:picMk id="3" creationId="{2467320C-FA5F-1A65-14E9-F9C28556F384}"/>
          </ac:picMkLst>
        </pc:picChg>
      </pc:sldChg>
      <pc:sldChg chg="addSp delSp modSp mod modTransition modAnim">
        <pc:chgData name="Andrew Beatty" userId="ddf183e3-d1da-49e1-9619-81ceb6b4ef92" providerId="ADAL" clId="{EA21173C-E923-46AD-877D-12AAFD636AF5}" dt="2023-01-30T18:31:14.937" v="459"/>
        <pc:sldMkLst>
          <pc:docMk/>
          <pc:sldMk cId="1293163625" sldId="259"/>
        </pc:sldMkLst>
        <pc:spChg chg="mod">
          <ac:chgData name="Andrew Beatty" userId="ddf183e3-d1da-49e1-9619-81ceb6b4ef92" providerId="ADAL" clId="{EA21173C-E923-46AD-877D-12AAFD636AF5}" dt="2023-01-30T16:31:59.857" v="442" actId="20577"/>
          <ac:spMkLst>
            <pc:docMk/>
            <pc:sldMk cId="1293163625" sldId="259"/>
            <ac:spMk id="3" creationId="{0A49B61A-CE7D-4C4F-842F-C8370209CFA4}"/>
          </ac:spMkLst>
        </pc:spChg>
        <pc:picChg chg="del">
          <ac:chgData name="Andrew Beatty" userId="ddf183e3-d1da-49e1-9619-81ceb6b4ef92" providerId="ADAL" clId="{EA21173C-E923-46AD-877D-12AAFD636AF5}" dt="2023-01-30T16:27:46.463" v="0"/>
          <ac:picMkLst>
            <pc:docMk/>
            <pc:sldMk cId="1293163625" sldId="259"/>
            <ac:picMk id="9" creationId="{4E24BA8C-D684-E8B7-CA15-92CF240C3941}"/>
          </ac:picMkLst>
        </pc:picChg>
        <pc:picChg chg="add del mod">
          <ac:chgData name="Andrew Beatty" userId="ddf183e3-d1da-49e1-9619-81ceb6b4ef92" providerId="ADAL" clId="{EA21173C-E923-46AD-877D-12AAFD636AF5}" dt="2023-01-30T18:28:34.863" v="458"/>
          <ac:picMkLst>
            <pc:docMk/>
            <pc:sldMk cId="1293163625" sldId="259"/>
            <ac:picMk id="15" creationId="{5A3D67EC-02D3-5D0D-C6FC-1D73D21674D9}"/>
          </ac:picMkLst>
        </pc:picChg>
        <pc:picChg chg="add del mod">
          <ac:chgData name="Andrew Beatty" userId="ddf183e3-d1da-49e1-9619-81ceb6b4ef92" providerId="ADAL" clId="{EA21173C-E923-46AD-877D-12AAFD636AF5}" dt="2023-01-30T18:31:14.937" v="459"/>
          <ac:picMkLst>
            <pc:docMk/>
            <pc:sldMk cId="1293163625" sldId="259"/>
            <ac:picMk id="19" creationId="{B2C52276-F15D-1F28-2249-A43BCF36C5C6}"/>
          </ac:picMkLst>
        </pc:picChg>
        <pc:picChg chg="add mod">
          <ac:chgData name="Andrew Beatty" userId="ddf183e3-d1da-49e1-9619-81ceb6b4ef92" providerId="ADAL" clId="{EA21173C-E923-46AD-877D-12AAFD636AF5}" dt="2023-01-30T18:31:14.937" v="459"/>
          <ac:picMkLst>
            <pc:docMk/>
            <pc:sldMk cId="1293163625" sldId="259"/>
            <ac:picMk id="20" creationId="{7CF08EEE-0718-1F63-AC68-A7F05DC20026}"/>
          </ac:picMkLst>
        </pc:picChg>
      </pc:sldChg>
      <pc:sldChg chg="delSp del modTransition modAnim">
        <pc:chgData name="Andrew Beatty" userId="ddf183e3-d1da-49e1-9619-81ceb6b4ef92" providerId="ADAL" clId="{EA21173C-E923-46AD-877D-12AAFD636AF5}" dt="2023-01-30T16:31:46.245" v="435" actId="47"/>
        <pc:sldMkLst>
          <pc:docMk/>
          <pc:sldMk cId="2874281208" sldId="260"/>
        </pc:sldMkLst>
        <pc:picChg chg="del">
          <ac:chgData name="Andrew Beatty" userId="ddf183e3-d1da-49e1-9619-81ceb6b4ef92" providerId="ADAL" clId="{EA21173C-E923-46AD-877D-12AAFD636AF5}" dt="2023-01-30T16:27:46.463" v="0"/>
          <ac:picMkLst>
            <pc:docMk/>
            <pc:sldMk cId="2874281208" sldId="260"/>
            <ac:picMk id="6" creationId="{F84A6ECB-A7F1-7E27-4F02-DB8267A3034E}"/>
          </ac:picMkLst>
        </pc:picChg>
      </pc:sldChg>
      <pc:sldChg chg="del modTransition">
        <pc:chgData name="Andrew Beatty" userId="ddf183e3-d1da-49e1-9619-81ceb6b4ef92" providerId="ADAL" clId="{EA21173C-E923-46AD-877D-12AAFD636AF5}" dt="2023-01-30T16:30:32.111" v="239" actId="47"/>
        <pc:sldMkLst>
          <pc:docMk/>
          <pc:sldMk cId="4048514108" sldId="261"/>
        </pc:sldMkLst>
      </pc:sldChg>
      <pc:sldChg chg="del modTransition">
        <pc:chgData name="Andrew Beatty" userId="ddf183e3-d1da-49e1-9619-81ceb6b4ef92" providerId="ADAL" clId="{EA21173C-E923-46AD-877D-12AAFD636AF5}" dt="2023-01-30T16:30:29.209" v="237" actId="47"/>
        <pc:sldMkLst>
          <pc:docMk/>
          <pc:sldMk cId="252250504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Solving a problem</a:t>
            </a:r>
            <a:br>
              <a:rPr lang="en-IE" sz="8800" dirty="0"/>
            </a:br>
            <a:r>
              <a:rPr lang="en-IE" sz="2000" dirty="0"/>
              <a:t>(a rambling lecture)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34319" y="4277713"/>
            <a:ext cx="104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Pands</a:t>
            </a:r>
            <a:r>
              <a:rPr lang="en-IE" dirty="0"/>
              <a:t> 2.15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1235"/>
            <a:ext cx="10058400" cy="4794068"/>
          </a:xfrm>
        </p:spPr>
        <p:txBody>
          <a:bodyPr>
            <a:normAutofit/>
          </a:bodyPr>
          <a:lstStyle/>
          <a:p>
            <a:r>
              <a:rPr lang="en-IE" dirty="0"/>
              <a:t>I do not expect you to follow along with this lecture.</a:t>
            </a:r>
          </a:p>
          <a:p>
            <a:r>
              <a:rPr lang="en-IE" dirty="0"/>
              <a:t>I have been asked to add functionality to a system, to send emails (via </a:t>
            </a:r>
            <a:r>
              <a:rPr lang="en-IE" dirty="0" err="1"/>
              <a:t>gmail</a:t>
            </a:r>
            <a:r>
              <a:rPr lang="en-IE" dirty="0"/>
              <a:t>)</a:t>
            </a:r>
          </a:p>
          <a:p>
            <a:r>
              <a:rPr lang="en-IE" dirty="0"/>
              <a:t>How do I do this…..</a:t>
            </a:r>
          </a:p>
          <a:p>
            <a:pPr lvl="1"/>
            <a:r>
              <a:rPr lang="en-IE" dirty="0"/>
              <a:t>Google</a:t>
            </a:r>
          </a:p>
          <a:p>
            <a:r>
              <a:rPr lang="en-IE" dirty="0"/>
              <a:t>What if it does not work immediately </a:t>
            </a:r>
          </a:p>
          <a:p>
            <a:pPr lvl="1"/>
            <a:r>
              <a:rPr lang="en-IE" dirty="0"/>
              <a:t>Debugging and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will encounter problems that you have not come across before</a:t>
            </a:r>
          </a:p>
          <a:p>
            <a:r>
              <a:rPr lang="en-IE" dirty="0"/>
              <a:t>You have to use problem solving and debugging to solve them</a:t>
            </a:r>
          </a:p>
          <a:p>
            <a:r>
              <a:rPr lang="en-IE" dirty="0"/>
              <a:t>It is unlikely to be straight forward.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022397c6-a0dd-4bd1-b5b2-3083c75319a8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1879</TotalTime>
  <Words>103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Solving a problem (a rambling lecture)</vt:lpstr>
      <vt:lpstr>This Lecture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2023-01-30T22:45:09Z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