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4CA20-9258-4269-88F5-110BFF56C39D}" v="1" dt="2023-01-30T22:43:10.588"/>
    <p1510:client id="{BC333403-45EC-4B06-AF4E-A89CC3D08ABB}" v="22" dt="2023-01-30T21:53:1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BC333403-45EC-4B06-AF4E-A89CC3D08ABB}"/>
    <pc:docChg chg="custSel addSld modSld">
      <pc:chgData name="Andrew Beatty" userId="ddf183e3-d1da-49e1-9619-81ceb6b4ef92" providerId="ADAL" clId="{BC333403-45EC-4B06-AF4E-A89CC3D08ABB}" dt="2023-01-30T21:53:18.604" v="59"/>
      <pc:docMkLst>
        <pc:docMk/>
      </pc:docMkLst>
      <pc:sldChg chg="addSp delSp modSp mod modTransition modAnim">
        <pc:chgData name="Andrew Beatty" userId="ddf183e3-d1da-49e1-9619-81ceb6b4ef92" providerId="ADAL" clId="{BC333403-45EC-4B06-AF4E-A89CC3D08ABB}" dt="2023-01-30T21:01:40.815" v="38"/>
        <pc:sldMkLst>
          <pc:docMk/>
          <pc:sldMk cId="1857251170" sldId="256"/>
        </pc:sldMkLst>
        <pc:spChg chg="mod">
          <ac:chgData name="Andrew Beatty" userId="ddf183e3-d1da-49e1-9619-81ceb6b4ef92" providerId="ADAL" clId="{BC333403-45EC-4B06-AF4E-A89CC3D08ABB}" dt="2023-01-30T20:59:13.656" v="34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ddf183e3-d1da-49e1-9619-81ceb6b4ef92" providerId="ADAL" clId="{BC333403-45EC-4B06-AF4E-A89CC3D08ABB}" dt="2023-01-30T20:58:56.123" v="10" actId="255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ddf183e3-d1da-49e1-9619-81ceb6b4ef92" providerId="ADAL" clId="{BC333403-45EC-4B06-AF4E-A89CC3D08ABB}" dt="2023-01-30T21:01:24.170" v="37"/>
          <ac:picMkLst>
            <pc:docMk/>
            <pc:sldMk cId="1857251170" sldId="256"/>
            <ac:picMk id="11" creationId="{237303C9-3A7F-FBAE-1808-5CC17D6F2406}"/>
          </ac:picMkLst>
        </pc:picChg>
        <pc:picChg chg="add del mod ord">
          <ac:chgData name="Andrew Beatty" userId="ddf183e3-d1da-49e1-9619-81ceb6b4ef92" providerId="ADAL" clId="{BC333403-45EC-4B06-AF4E-A89CC3D08ABB}" dt="2023-01-30T21:01:40.815" v="38"/>
          <ac:picMkLst>
            <pc:docMk/>
            <pc:sldMk cId="1857251170" sldId="256"/>
            <ac:picMk id="14" creationId="{B0B2CCE0-8CED-049B-25E1-8AC0F78B6EE7}"/>
          </ac:picMkLst>
        </pc:picChg>
        <pc:picChg chg="add mod">
          <ac:chgData name="Andrew Beatty" userId="ddf183e3-d1da-49e1-9619-81ceb6b4ef92" providerId="ADAL" clId="{BC333403-45EC-4B06-AF4E-A89CC3D08ABB}" dt="2023-01-30T21:01:40.815" v="38"/>
          <ac:picMkLst>
            <pc:docMk/>
            <pc:sldMk cId="1857251170" sldId="256"/>
            <ac:picMk id="15" creationId="{62E9DE6B-536F-AEDF-E4EF-459AAE85A592}"/>
          </ac:picMkLst>
        </pc:picChg>
      </pc:sldChg>
      <pc:sldChg chg="addSp modSp">
        <pc:chgData name="Andrew Beatty" userId="ddf183e3-d1da-49e1-9619-81ceb6b4ef92" providerId="ADAL" clId="{BC333403-45EC-4B06-AF4E-A89CC3D08ABB}" dt="2023-01-30T21:02:59.934" v="39"/>
        <pc:sldMkLst>
          <pc:docMk/>
          <pc:sldMk cId="1075996791" sldId="257"/>
        </pc:sldMkLst>
        <pc:picChg chg="add mod">
          <ac:chgData name="Andrew Beatty" userId="ddf183e3-d1da-49e1-9619-81ceb6b4ef92" providerId="ADAL" clId="{BC333403-45EC-4B06-AF4E-A89CC3D08ABB}" dt="2023-01-30T21:02:59.934" v="39"/>
          <ac:picMkLst>
            <pc:docMk/>
            <pc:sldMk cId="1075996791" sldId="257"/>
            <ac:picMk id="8" creationId="{7D5840BD-27A5-E790-1071-0772C2AA7291}"/>
          </ac:picMkLst>
        </pc:picChg>
      </pc:sldChg>
      <pc:sldChg chg="addSp delSp modSp mod modTransition delAnim modAnim">
        <pc:chgData name="Andrew Beatty" userId="ddf183e3-d1da-49e1-9619-81ceb6b4ef92" providerId="ADAL" clId="{BC333403-45EC-4B06-AF4E-A89CC3D08ABB}" dt="2023-01-30T21:23:42.642" v="44"/>
        <pc:sldMkLst>
          <pc:docMk/>
          <pc:sldMk cId="3828622011" sldId="258"/>
        </pc:sldMkLst>
        <pc:picChg chg="add del mod">
          <ac:chgData name="Andrew Beatty" userId="ddf183e3-d1da-49e1-9619-81ceb6b4ef92" providerId="ADAL" clId="{BC333403-45EC-4B06-AF4E-A89CC3D08ABB}" dt="2023-01-30T21:21:07.880" v="41" actId="478"/>
          <ac:picMkLst>
            <pc:docMk/>
            <pc:sldMk cId="3828622011" sldId="258"/>
            <ac:picMk id="5" creationId="{5D03F33A-0CC3-1427-4B02-1C3B0C8FF45F}"/>
          </ac:picMkLst>
        </pc:picChg>
        <pc:picChg chg="add del mod">
          <ac:chgData name="Andrew Beatty" userId="ddf183e3-d1da-49e1-9619-81ceb6b4ef92" providerId="ADAL" clId="{BC333403-45EC-4B06-AF4E-A89CC3D08ABB}" dt="2023-01-30T21:22:19.767" v="43" actId="478"/>
          <ac:picMkLst>
            <pc:docMk/>
            <pc:sldMk cId="3828622011" sldId="258"/>
            <ac:picMk id="6" creationId="{985FEC45-B072-F567-8336-66F1D06DD6BA}"/>
          </ac:picMkLst>
        </pc:picChg>
        <pc:picChg chg="add mod">
          <ac:chgData name="Andrew Beatty" userId="ddf183e3-d1da-49e1-9619-81ceb6b4ef92" providerId="ADAL" clId="{BC333403-45EC-4B06-AF4E-A89CC3D08ABB}" dt="2023-01-30T21:23:42.642" v="44"/>
          <ac:picMkLst>
            <pc:docMk/>
            <pc:sldMk cId="3828622011" sldId="258"/>
            <ac:picMk id="7" creationId="{1BC6E47B-87D8-DF8F-14DC-E4F9618302D7}"/>
          </ac:picMkLst>
        </pc:picChg>
      </pc:sldChg>
      <pc:sldChg chg="addSp delSp modSp mod modTransition modAnim">
        <pc:chgData name="Andrew Beatty" userId="ddf183e3-d1da-49e1-9619-81ceb6b4ef92" providerId="ADAL" clId="{BC333403-45EC-4B06-AF4E-A89CC3D08ABB}" dt="2023-01-30T21:52:39.479" v="58"/>
        <pc:sldMkLst>
          <pc:docMk/>
          <pc:sldMk cId="1293163625" sldId="259"/>
        </pc:sldMkLst>
        <pc:picChg chg="add del mod">
          <ac:chgData name="Andrew Beatty" userId="ddf183e3-d1da-49e1-9619-81ceb6b4ef92" providerId="ADAL" clId="{BC333403-45EC-4B06-AF4E-A89CC3D08ABB}" dt="2023-01-30T21:50:50.009" v="57"/>
          <ac:picMkLst>
            <pc:docMk/>
            <pc:sldMk cId="1293163625" sldId="259"/>
            <ac:picMk id="7" creationId="{7C51F1C1-92E1-1FC7-52F0-C30A0C1DA124}"/>
          </ac:picMkLst>
        </pc:picChg>
        <pc:picChg chg="add del mod ord">
          <ac:chgData name="Andrew Beatty" userId="ddf183e3-d1da-49e1-9619-81ceb6b4ef92" providerId="ADAL" clId="{BC333403-45EC-4B06-AF4E-A89CC3D08ABB}" dt="2023-01-30T21:52:39.479" v="58"/>
          <ac:picMkLst>
            <pc:docMk/>
            <pc:sldMk cId="1293163625" sldId="259"/>
            <ac:picMk id="10" creationId="{4E9EDED5-ED2A-8A92-7951-A4592DF3C4BC}"/>
          </ac:picMkLst>
        </pc:picChg>
        <pc:picChg chg="add mod">
          <ac:chgData name="Andrew Beatty" userId="ddf183e3-d1da-49e1-9619-81ceb6b4ef92" providerId="ADAL" clId="{BC333403-45EC-4B06-AF4E-A89CC3D08ABB}" dt="2023-01-30T21:52:39.479" v="58"/>
          <ac:picMkLst>
            <pc:docMk/>
            <pc:sldMk cId="1293163625" sldId="259"/>
            <ac:picMk id="11" creationId="{415A8DA9-9899-7A5A-865B-C425175A51DA}"/>
          </ac:picMkLst>
        </pc:picChg>
      </pc:sldChg>
      <pc:sldChg chg="addSp modSp">
        <pc:chgData name="Andrew Beatty" userId="ddf183e3-d1da-49e1-9619-81ceb6b4ef92" providerId="ADAL" clId="{BC333403-45EC-4B06-AF4E-A89CC3D08ABB}" dt="2023-01-30T21:53:18.604" v="59"/>
        <pc:sldMkLst>
          <pc:docMk/>
          <pc:sldMk cId="2874281208" sldId="260"/>
        </pc:sldMkLst>
        <pc:picChg chg="add mod">
          <ac:chgData name="Andrew Beatty" userId="ddf183e3-d1da-49e1-9619-81ceb6b4ef92" providerId="ADAL" clId="{BC333403-45EC-4B06-AF4E-A89CC3D08ABB}" dt="2023-01-30T21:53:18.604" v="59"/>
          <ac:picMkLst>
            <pc:docMk/>
            <pc:sldMk cId="2874281208" sldId="260"/>
            <ac:picMk id="6" creationId="{2606C075-9487-AD0A-80AE-D8B908C846BE}"/>
          </ac:picMkLst>
        </pc:picChg>
      </pc:sldChg>
      <pc:sldChg chg="addSp delSp modSp new mod modTransition modAnim">
        <pc:chgData name="Andrew Beatty" userId="ddf183e3-d1da-49e1-9619-81ceb6b4ef92" providerId="ADAL" clId="{BC333403-45EC-4B06-AF4E-A89CC3D08ABB}" dt="2023-01-30T21:28:08.687" v="48"/>
        <pc:sldMkLst>
          <pc:docMk/>
          <pc:sldMk cId="2930982974" sldId="261"/>
        </pc:sldMkLst>
        <pc:spChg chg="del">
          <ac:chgData name="Andrew Beatty" userId="ddf183e3-d1da-49e1-9619-81ceb6b4ef92" providerId="ADAL" clId="{BC333403-45EC-4B06-AF4E-A89CC3D08ABB}" dt="2023-01-30T21:25:13.964" v="46" actId="478"/>
          <ac:spMkLst>
            <pc:docMk/>
            <pc:sldMk cId="2930982974" sldId="261"/>
            <ac:spMk id="2" creationId="{35D0487E-DCA5-847D-044F-A095018283A7}"/>
          </ac:spMkLst>
        </pc:spChg>
        <pc:spChg chg="del">
          <ac:chgData name="Andrew Beatty" userId="ddf183e3-d1da-49e1-9619-81ceb6b4ef92" providerId="ADAL" clId="{BC333403-45EC-4B06-AF4E-A89CC3D08ABB}" dt="2023-01-30T21:25:15.604" v="47" actId="478"/>
          <ac:spMkLst>
            <pc:docMk/>
            <pc:sldMk cId="2930982974" sldId="261"/>
            <ac:spMk id="3" creationId="{F5FB6C90-FE99-9133-F62B-3A49BCC63031}"/>
          </ac:spMkLst>
        </pc:spChg>
        <pc:picChg chg="add mod">
          <ac:chgData name="Andrew Beatty" userId="ddf183e3-d1da-49e1-9619-81ceb6b4ef92" providerId="ADAL" clId="{BC333403-45EC-4B06-AF4E-A89CC3D08ABB}" dt="2023-01-30T21:28:08.687" v="48"/>
          <ac:picMkLst>
            <pc:docMk/>
            <pc:sldMk cId="2930982974" sldId="261"/>
            <ac:picMk id="4" creationId="{260D02AF-B389-59B2-7BB1-0BBAA75EE353}"/>
          </ac:picMkLst>
        </pc:picChg>
      </pc:sldChg>
      <pc:sldChg chg="addSp delSp modSp new mod modTransition modAnim">
        <pc:chgData name="Andrew Beatty" userId="ddf183e3-d1da-49e1-9619-81ceb6b4ef92" providerId="ADAL" clId="{BC333403-45EC-4B06-AF4E-A89CC3D08ABB}" dt="2023-01-30T21:41:26.632" v="52"/>
        <pc:sldMkLst>
          <pc:docMk/>
          <pc:sldMk cId="3981562840" sldId="262"/>
        </pc:sldMkLst>
        <pc:spChg chg="del">
          <ac:chgData name="Andrew Beatty" userId="ddf183e3-d1da-49e1-9619-81ceb6b4ef92" providerId="ADAL" clId="{BC333403-45EC-4B06-AF4E-A89CC3D08ABB}" dt="2023-01-30T21:28:16.093" v="50" actId="478"/>
          <ac:spMkLst>
            <pc:docMk/>
            <pc:sldMk cId="3981562840" sldId="262"/>
            <ac:spMk id="2" creationId="{398A0077-9EE5-F579-0B39-8FCFFBB6A287}"/>
          </ac:spMkLst>
        </pc:spChg>
        <pc:spChg chg="del">
          <ac:chgData name="Andrew Beatty" userId="ddf183e3-d1da-49e1-9619-81ceb6b4ef92" providerId="ADAL" clId="{BC333403-45EC-4B06-AF4E-A89CC3D08ABB}" dt="2023-01-30T21:28:17.708" v="51" actId="478"/>
          <ac:spMkLst>
            <pc:docMk/>
            <pc:sldMk cId="3981562840" sldId="262"/>
            <ac:spMk id="3" creationId="{BC2C6133-A4A5-EC79-6C44-A9889B8BC8BB}"/>
          </ac:spMkLst>
        </pc:spChg>
        <pc:picChg chg="add mod">
          <ac:chgData name="Andrew Beatty" userId="ddf183e3-d1da-49e1-9619-81ceb6b4ef92" providerId="ADAL" clId="{BC333403-45EC-4B06-AF4E-A89CC3D08ABB}" dt="2023-01-30T21:41:26.632" v="52"/>
          <ac:picMkLst>
            <pc:docMk/>
            <pc:sldMk cId="3981562840" sldId="262"/>
            <ac:picMk id="4" creationId="{0D75399B-0512-8928-02F8-658FE142EADD}"/>
          </ac:picMkLst>
        </pc:picChg>
      </pc:sldChg>
      <pc:sldChg chg="addSp modSp new modTransition modAnim">
        <pc:chgData name="Andrew Beatty" userId="ddf183e3-d1da-49e1-9619-81ceb6b4ef92" providerId="ADAL" clId="{BC333403-45EC-4B06-AF4E-A89CC3D08ABB}" dt="2023-01-30T21:49:01.029" v="54"/>
        <pc:sldMkLst>
          <pc:docMk/>
          <pc:sldMk cId="27161452" sldId="263"/>
        </pc:sldMkLst>
        <pc:picChg chg="add mod">
          <ac:chgData name="Andrew Beatty" userId="ddf183e3-d1da-49e1-9619-81ceb6b4ef92" providerId="ADAL" clId="{BC333403-45EC-4B06-AF4E-A89CC3D08ABB}" dt="2023-01-30T21:49:01.029" v="54"/>
          <ac:picMkLst>
            <pc:docMk/>
            <pc:sldMk cId="27161452" sldId="263"/>
            <ac:picMk id="2" creationId="{E8EB31D6-B5EF-C64E-82C5-78A4D70504F4}"/>
          </ac:picMkLst>
        </pc:picChg>
      </pc:sldChg>
    </pc:docChg>
  </pc:docChgLst>
  <pc:docChgLst>
    <pc:chgData name="Andrew Beatty" userId="ddf183e3-d1da-49e1-9619-81ceb6b4ef92" providerId="ADAL" clId="{08E4CA20-9258-4269-88F5-110BFF56C39D}"/>
    <pc:docChg chg="delSld modSld">
      <pc:chgData name="Andrew Beatty" userId="ddf183e3-d1da-49e1-9619-81ceb6b4ef92" providerId="ADAL" clId="{08E4CA20-9258-4269-88F5-110BFF56C39D}" dt="2023-01-30T22:43:16.640" v="4" actId="47"/>
      <pc:docMkLst>
        <pc:docMk/>
      </pc:docMkLst>
      <pc:sldChg chg="delSp modTransition modAnim">
        <pc:chgData name="Andrew Beatty" userId="ddf183e3-d1da-49e1-9619-81ceb6b4ef92" providerId="ADAL" clId="{08E4CA20-9258-4269-88F5-110BFF56C39D}" dt="2023-01-30T22:43:10.588" v="0"/>
        <pc:sldMkLst>
          <pc:docMk/>
          <pc:sldMk cId="1857251170" sldId="256"/>
        </pc:sldMkLst>
        <pc:picChg chg="del">
          <ac:chgData name="Andrew Beatty" userId="ddf183e3-d1da-49e1-9619-81ceb6b4ef92" providerId="ADAL" clId="{08E4CA20-9258-4269-88F5-110BFF56C39D}" dt="2023-01-30T22:43:10.588" v="0"/>
          <ac:picMkLst>
            <pc:docMk/>
            <pc:sldMk cId="1857251170" sldId="256"/>
            <ac:picMk id="15" creationId="{62E9DE6B-536F-AEDF-E4EF-459AAE85A592}"/>
          </ac:picMkLst>
        </pc:picChg>
      </pc:sldChg>
      <pc:sldChg chg="delSp modTransition modAnim">
        <pc:chgData name="Andrew Beatty" userId="ddf183e3-d1da-49e1-9619-81ceb6b4ef92" providerId="ADAL" clId="{08E4CA20-9258-4269-88F5-110BFF56C39D}" dt="2023-01-30T22:43:10.588" v="0"/>
        <pc:sldMkLst>
          <pc:docMk/>
          <pc:sldMk cId="1075996791" sldId="257"/>
        </pc:sldMkLst>
        <pc:picChg chg="del">
          <ac:chgData name="Andrew Beatty" userId="ddf183e3-d1da-49e1-9619-81ceb6b4ef92" providerId="ADAL" clId="{08E4CA20-9258-4269-88F5-110BFF56C39D}" dt="2023-01-30T22:43:10.588" v="0"/>
          <ac:picMkLst>
            <pc:docMk/>
            <pc:sldMk cId="1075996791" sldId="257"/>
            <ac:picMk id="8" creationId="{7D5840BD-27A5-E790-1071-0772C2AA7291}"/>
          </ac:picMkLst>
        </pc:picChg>
      </pc:sldChg>
      <pc:sldChg chg="del modTransition">
        <pc:chgData name="Andrew Beatty" userId="ddf183e3-d1da-49e1-9619-81ceb6b4ef92" providerId="ADAL" clId="{08E4CA20-9258-4269-88F5-110BFF56C39D}" dt="2023-01-30T22:43:14.760" v="1" actId="47"/>
        <pc:sldMkLst>
          <pc:docMk/>
          <pc:sldMk cId="3828622011" sldId="258"/>
        </pc:sldMkLst>
      </pc:sldChg>
      <pc:sldChg chg="delSp modTransition modAnim">
        <pc:chgData name="Andrew Beatty" userId="ddf183e3-d1da-49e1-9619-81ceb6b4ef92" providerId="ADAL" clId="{08E4CA20-9258-4269-88F5-110BFF56C39D}" dt="2023-01-30T22:43:10.588" v="0"/>
        <pc:sldMkLst>
          <pc:docMk/>
          <pc:sldMk cId="1293163625" sldId="259"/>
        </pc:sldMkLst>
        <pc:picChg chg="del">
          <ac:chgData name="Andrew Beatty" userId="ddf183e3-d1da-49e1-9619-81ceb6b4ef92" providerId="ADAL" clId="{08E4CA20-9258-4269-88F5-110BFF56C39D}" dt="2023-01-30T22:43:10.588" v="0"/>
          <ac:picMkLst>
            <pc:docMk/>
            <pc:sldMk cId="1293163625" sldId="259"/>
            <ac:picMk id="11" creationId="{415A8DA9-9899-7A5A-865B-C425175A51DA}"/>
          </ac:picMkLst>
        </pc:picChg>
      </pc:sldChg>
      <pc:sldChg chg="delSp modTransition modAnim">
        <pc:chgData name="Andrew Beatty" userId="ddf183e3-d1da-49e1-9619-81ceb6b4ef92" providerId="ADAL" clId="{08E4CA20-9258-4269-88F5-110BFF56C39D}" dt="2023-01-30T22:43:10.588" v="0"/>
        <pc:sldMkLst>
          <pc:docMk/>
          <pc:sldMk cId="2874281208" sldId="260"/>
        </pc:sldMkLst>
        <pc:picChg chg="del">
          <ac:chgData name="Andrew Beatty" userId="ddf183e3-d1da-49e1-9619-81ceb6b4ef92" providerId="ADAL" clId="{08E4CA20-9258-4269-88F5-110BFF56C39D}" dt="2023-01-30T22:43:10.588" v="0"/>
          <ac:picMkLst>
            <pc:docMk/>
            <pc:sldMk cId="2874281208" sldId="260"/>
            <ac:picMk id="6" creationId="{2606C075-9487-AD0A-80AE-D8B908C846BE}"/>
          </ac:picMkLst>
        </pc:picChg>
      </pc:sldChg>
      <pc:sldChg chg="del modTransition">
        <pc:chgData name="Andrew Beatty" userId="ddf183e3-d1da-49e1-9619-81ceb6b4ef92" providerId="ADAL" clId="{08E4CA20-9258-4269-88F5-110BFF56C39D}" dt="2023-01-30T22:43:15.368" v="2" actId="47"/>
        <pc:sldMkLst>
          <pc:docMk/>
          <pc:sldMk cId="2930982974" sldId="261"/>
        </pc:sldMkLst>
      </pc:sldChg>
      <pc:sldChg chg="del modTransition">
        <pc:chgData name="Andrew Beatty" userId="ddf183e3-d1da-49e1-9619-81ceb6b4ef92" providerId="ADAL" clId="{08E4CA20-9258-4269-88F5-110BFF56C39D}" dt="2023-01-30T22:43:15.960" v="3" actId="47"/>
        <pc:sldMkLst>
          <pc:docMk/>
          <pc:sldMk cId="3981562840" sldId="262"/>
        </pc:sldMkLst>
      </pc:sldChg>
      <pc:sldChg chg="del modTransition">
        <pc:chgData name="Andrew Beatty" userId="ddf183e3-d1da-49e1-9619-81ceb6b4ef92" providerId="ADAL" clId="{08E4CA20-9258-4269-88F5-110BFF56C39D}" dt="2023-01-30T22:43:16.640" v="4" actId="47"/>
        <pc:sldMkLst>
          <pc:docMk/>
          <pc:sldMk cId="271614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First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err="1"/>
              <a:t>Pands</a:t>
            </a:r>
            <a:r>
              <a:rPr lang="en-IE" sz="1400" dirty="0"/>
              <a:t> 2.4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Using </a:t>
            </a:r>
            <a:r>
              <a:rPr lang="en-IE" dirty="0" err="1"/>
              <a:t>VScode</a:t>
            </a:r>
            <a:r>
              <a:rPr lang="en-IE" dirty="0"/>
              <a:t> (file.py) and running program</a:t>
            </a:r>
          </a:p>
          <a:p>
            <a:pPr lvl="1"/>
            <a:r>
              <a:rPr lang="en-IE" dirty="0"/>
              <a:t>The importance of laying out your code neatly</a:t>
            </a:r>
          </a:p>
          <a:p>
            <a:pPr lvl="1"/>
            <a:r>
              <a:rPr lang="en-IE" dirty="0"/>
              <a:t>Comments</a:t>
            </a:r>
          </a:p>
          <a:p>
            <a:pPr lvl="2"/>
            <a:r>
              <a:rPr lang="en-IE" dirty="0"/>
              <a:t>#</a:t>
            </a:r>
          </a:p>
          <a:p>
            <a:pPr lvl="2"/>
            <a:r>
              <a:rPr lang="en-IE" dirty="0"/>
              <a:t>“””</a:t>
            </a:r>
          </a:p>
          <a:p>
            <a:pPr lvl="1"/>
            <a:r>
              <a:rPr lang="en-IE" dirty="0"/>
              <a:t>Output to user (print and format)</a:t>
            </a:r>
          </a:p>
          <a:p>
            <a:pPr lvl="1"/>
            <a:r>
              <a:rPr lang="en-IE" dirty="0"/>
              <a:t>Input from user (input)</a:t>
            </a:r>
          </a:p>
          <a:p>
            <a:pPr lvl="1"/>
            <a:r>
              <a:rPr lang="en-IE" dirty="0"/>
              <a:t>Push your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311</TotalTime>
  <Words>101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First Programs</vt:lpstr>
      <vt:lpstr>This Lecture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2023-01-30T22:43:19Z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