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3" r:id="rId6"/>
    <p:sldId id="278" r:id="rId7"/>
    <p:sldId id="273" r:id="rId8"/>
    <p:sldId id="274" r:id="rId9"/>
    <p:sldId id="264" r:id="rId10"/>
    <p:sldId id="266" r:id="rId11"/>
    <p:sldId id="271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68C0E-7152-4C84-A66D-841E80CF6B87}" v="1" dt="2023-02-25T20:41:32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278B3CB7-44E6-4396-A653-2CA3FD64E3FA}"/>
    <pc:docChg chg="modSld">
      <pc:chgData name="Andrew Beatty" userId="b3294954-d4b5-4a40-95d7-bd84a7c4023c" providerId="ADAL" clId="{278B3CB7-44E6-4396-A653-2CA3FD64E3FA}" dt="2021-02-18T22:11:05.364" v="12" actId="20577"/>
      <pc:docMkLst>
        <pc:docMk/>
      </pc:docMkLst>
      <pc:sldChg chg="modSp mod">
        <pc:chgData name="Andrew Beatty" userId="b3294954-d4b5-4a40-95d7-bd84a7c4023c" providerId="ADAL" clId="{278B3CB7-44E6-4396-A653-2CA3FD64E3FA}" dt="2021-02-18T22:11:05.364" v="12" actId="20577"/>
        <pc:sldMkLst>
          <pc:docMk/>
          <pc:sldMk cId="1857251170" sldId="256"/>
        </pc:sldMkLst>
        <pc:spChg chg="mod">
          <ac:chgData name="Andrew Beatty" userId="b3294954-d4b5-4a40-95d7-bd84a7c4023c" providerId="ADAL" clId="{278B3CB7-44E6-4396-A653-2CA3FD64E3FA}" dt="2021-02-18T22:11:05.364" v="12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  <pc:docChgLst>
    <pc:chgData name="Andrew Beatty" userId="b3294954-d4b5-4a40-95d7-bd84a7c4023c" providerId="ADAL" clId="{61CA5A7A-5A42-4714-ABD4-24221D01AEDC}"/>
    <pc:docChg chg="undo custSel addSld delSld modSld sldOrd">
      <pc:chgData name="Andrew Beatty" userId="b3294954-d4b5-4a40-95d7-bd84a7c4023c" providerId="ADAL" clId="{61CA5A7A-5A42-4714-ABD4-24221D01AEDC}" dt="2021-02-18T22:07:38.268" v="1338" actId="20577"/>
      <pc:docMkLst>
        <pc:docMk/>
      </pc:docMkLst>
      <pc:sldChg chg="addSp delSp modSp mod modTransition modAnim">
        <pc:chgData name="Andrew Beatty" userId="b3294954-d4b5-4a40-95d7-bd84a7c4023c" providerId="ADAL" clId="{61CA5A7A-5A42-4714-ABD4-24221D01AEDC}" dt="2021-02-18T22:07:38.268" v="1338" actId="20577"/>
        <pc:sldMkLst>
          <pc:docMk/>
          <pc:sldMk cId="1857251170" sldId="256"/>
        </pc:sldMkLst>
        <pc:spChg chg="mod">
          <ac:chgData name="Andrew Beatty" userId="b3294954-d4b5-4a40-95d7-bd84a7c4023c" providerId="ADAL" clId="{61CA5A7A-5A42-4714-ABD4-24221D01AEDC}" dt="2021-02-14T12:08:53.922" v="1222" actId="6549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61CA5A7A-5A42-4714-ABD4-24221D01AEDC}" dt="2021-02-18T22:07:38.268" v="1338" actId="20577"/>
          <ac:spMkLst>
            <pc:docMk/>
            <pc:sldMk cId="1857251170" sldId="256"/>
            <ac:spMk id="3" creationId="{190AD773-E8E4-4EB2-8065-976FF11ACE30}"/>
          </ac:spMkLst>
        </pc:spChg>
        <pc:spChg chg="del mod">
          <ac:chgData name="Andrew Beatty" userId="b3294954-d4b5-4a40-95d7-bd84a7c4023c" providerId="ADAL" clId="{61CA5A7A-5A42-4714-ABD4-24221D01AEDC}" dt="2021-02-18T22:06:56.276" v="1320" actId="478"/>
          <ac:spMkLst>
            <pc:docMk/>
            <pc:sldMk cId="1857251170" sldId="256"/>
            <ac:spMk id="4" creationId="{A3903A58-A5D5-456D-8329-0F291A4856A9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1857251170" sldId="256"/>
            <ac:picMk id="5" creationId="{3281B9AA-C0D1-43F9-9827-3A206A0450A0}"/>
          </ac:picMkLst>
        </pc:picChg>
        <pc:picChg chg="add del mod">
          <ac:chgData name="Andrew Beatty" userId="b3294954-d4b5-4a40-95d7-bd84a7c4023c" providerId="ADAL" clId="{61CA5A7A-5A42-4714-ABD4-24221D01AEDC}" dt="2021-02-14T12:09:55.345" v="1224"/>
          <ac:picMkLst>
            <pc:docMk/>
            <pc:sldMk cId="1857251170" sldId="256"/>
            <ac:picMk id="6" creationId="{92113941-A3F2-4B21-B753-44F902DA9F2B}"/>
          </ac:picMkLst>
        </pc:picChg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1857251170" sldId="256"/>
            <ac:picMk id="6" creationId="{FE7D1653-33AE-4911-8A1B-2D8EC6830219}"/>
          </ac:picMkLst>
        </pc:picChg>
        <pc:picChg chg="add mod">
          <ac:chgData name="Andrew Beatty" userId="b3294954-d4b5-4a40-95d7-bd84a7c4023c" providerId="ADAL" clId="{61CA5A7A-5A42-4714-ABD4-24221D01AEDC}" dt="2021-02-14T12:10:05.918" v="1225"/>
          <ac:picMkLst>
            <pc:docMk/>
            <pc:sldMk cId="1857251170" sldId="256"/>
            <ac:picMk id="7" creationId="{969622DE-A88F-4A0C-BA4D-93F0DFCACA01}"/>
          </ac:picMkLst>
        </pc:picChg>
      </pc:sldChg>
      <pc:sldChg chg="addSp delSp modSp add mod modTransition modAnim">
        <pc:chgData name="Andrew Beatty" userId="b3294954-d4b5-4a40-95d7-bd84a7c4023c" providerId="ADAL" clId="{61CA5A7A-5A42-4714-ABD4-24221D01AEDC}" dt="2021-02-14T12:13:15.306" v="1228"/>
        <pc:sldMkLst>
          <pc:docMk/>
          <pc:sldMk cId="2302812548" sldId="263"/>
        </pc:sldMkLst>
        <pc:spChg chg="mod">
          <ac:chgData name="Andrew Beatty" userId="b3294954-d4b5-4a40-95d7-bd84a7c4023c" providerId="ADAL" clId="{61CA5A7A-5A42-4714-ABD4-24221D01AEDC}" dt="2021-02-14T11:16:51.773" v="359" actId="1076"/>
          <ac:spMkLst>
            <pc:docMk/>
            <pc:sldMk cId="2302812548" sldId="263"/>
            <ac:spMk id="8" creationId="{B6310A99-999D-4F9E-B78B-CD59BE2DCD82}"/>
          </ac:spMkLst>
        </pc:spChg>
        <pc:picChg chg="del">
          <ac:chgData name="Andrew Beatty" userId="b3294954-d4b5-4a40-95d7-bd84a7c4023c" providerId="ADAL" clId="{61CA5A7A-5A42-4714-ABD4-24221D01AEDC}" dt="2021-02-14T11:22:43.716" v="636"/>
          <ac:picMkLst>
            <pc:docMk/>
            <pc:sldMk cId="2302812548" sldId="263"/>
            <ac:picMk id="4" creationId="{F5F1D396-EA91-412B-B323-45D7FDB84641}"/>
          </ac:picMkLst>
        </pc:picChg>
        <pc:picChg chg="add del mod">
          <ac:chgData name="Andrew Beatty" userId="b3294954-d4b5-4a40-95d7-bd84a7c4023c" providerId="ADAL" clId="{61CA5A7A-5A42-4714-ABD4-24221D01AEDC}" dt="2021-02-14T12:10:43.677" v="1227"/>
          <ac:picMkLst>
            <pc:docMk/>
            <pc:sldMk cId="2302812548" sldId="263"/>
            <ac:picMk id="5" creationId="{C1E0465A-0C82-4A5B-9A4B-4659E54AE2B4}"/>
          </ac:picMkLst>
        </pc:picChg>
        <pc:picChg chg="add mod">
          <ac:chgData name="Andrew Beatty" userId="b3294954-d4b5-4a40-95d7-bd84a7c4023c" providerId="ADAL" clId="{61CA5A7A-5A42-4714-ABD4-24221D01AEDC}" dt="2021-02-14T12:13:15.306" v="1228"/>
          <ac:picMkLst>
            <pc:docMk/>
            <pc:sldMk cId="2302812548" sldId="263"/>
            <ac:picMk id="6" creationId="{A1BC87FC-1D91-4EBE-A041-3098925A042C}"/>
          </ac:picMkLst>
        </pc:picChg>
      </pc:sldChg>
      <pc:sldChg chg="addSp delSp modSp mod modTransition delAnim modAnim">
        <pc:chgData name="Andrew Beatty" userId="b3294954-d4b5-4a40-95d7-bd84a7c4023c" providerId="ADAL" clId="{61CA5A7A-5A42-4714-ABD4-24221D01AEDC}" dt="2021-02-14T12:13:15.306" v="1228"/>
        <pc:sldMkLst>
          <pc:docMk/>
          <pc:sldMk cId="4219233715" sldId="264"/>
        </pc:sldMkLst>
        <pc:spChg chg="mod">
          <ac:chgData name="Andrew Beatty" userId="b3294954-d4b5-4a40-95d7-bd84a7c4023c" providerId="ADAL" clId="{61CA5A7A-5A42-4714-ABD4-24221D01AEDC}" dt="2021-02-10T12:05:49.281" v="28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61CA5A7A-5A42-4714-ABD4-24221D01AEDC}" dt="2021-02-10T12:09:42.681" v="222" actId="27636"/>
          <ac:spMkLst>
            <pc:docMk/>
            <pc:sldMk cId="4219233715" sldId="264"/>
            <ac:spMk id="3" creationId="{4C1F8E1D-EB73-4776-8252-F64BD0F50400}"/>
          </ac:spMkLst>
        </pc:spChg>
        <pc:spChg chg="mod">
          <ac:chgData name="Andrew Beatty" userId="b3294954-d4b5-4a40-95d7-bd84a7c4023c" providerId="ADAL" clId="{61CA5A7A-5A42-4714-ABD4-24221D01AEDC}" dt="2021-02-14T11:18:18.869" v="407" actId="20577"/>
          <ac:spMkLst>
            <pc:docMk/>
            <pc:sldMk cId="4219233715" sldId="264"/>
            <ac:spMk id="9" creationId="{9219F142-018E-44E9-BDF3-55EA514A00DD}"/>
          </ac:spMkLst>
        </pc:spChg>
        <pc:spChg chg="add mod">
          <ac:chgData name="Andrew Beatty" userId="b3294954-d4b5-4a40-95d7-bd84a7c4023c" providerId="ADAL" clId="{61CA5A7A-5A42-4714-ABD4-24221D01AEDC}" dt="2021-02-10T12:09:34.462" v="220" actId="20577"/>
          <ac:spMkLst>
            <pc:docMk/>
            <pc:sldMk cId="4219233715" sldId="264"/>
            <ac:spMk id="10" creationId="{F1B6DE64-8FEA-4E5C-BDF0-0D0FAD7F80CF}"/>
          </ac:spMkLst>
        </pc:spChg>
        <pc:spChg chg="mod">
          <ac:chgData name="Andrew Beatty" userId="b3294954-d4b5-4a40-95d7-bd84a7c4023c" providerId="ADAL" clId="{61CA5A7A-5A42-4714-ABD4-24221D01AEDC}" dt="2021-02-14T11:18:06.774" v="401" actId="1076"/>
          <ac:spMkLst>
            <pc:docMk/>
            <pc:sldMk cId="4219233715" sldId="264"/>
            <ac:spMk id="11" creationId="{6E2BE43E-4FA2-46CE-9F00-1275C3B64E50}"/>
          </ac:spMkLst>
        </pc:spChg>
        <pc:spChg chg="add mod">
          <ac:chgData name="Andrew Beatty" userId="b3294954-d4b5-4a40-95d7-bd84a7c4023c" providerId="ADAL" clId="{61CA5A7A-5A42-4714-ABD4-24221D01AEDC}" dt="2021-02-14T11:21:12.764" v="603" actId="20577"/>
          <ac:spMkLst>
            <pc:docMk/>
            <pc:sldMk cId="4219233715" sldId="264"/>
            <ac:spMk id="12" creationId="{23263C09-E5A1-4E8D-8366-EAA498E9BB11}"/>
          </ac:spMkLst>
        </pc:spChg>
        <pc:spChg chg="del">
          <ac:chgData name="Andrew Beatty" userId="b3294954-d4b5-4a40-95d7-bd84a7c4023c" providerId="ADAL" clId="{61CA5A7A-5A42-4714-ABD4-24221D01AEDC}" dt="2021-02-10T12:08:18.940" v="178" actId="478"/>
          <ac:spMkLst>
            <pc:docMk/>
            <pc:sldMk cId="4219233715" sldId="264"/>
            <ac:spMk id="12" creationId="{36E8BD13-8717-45FF-B39F-48141EEA63F3}"/>
          </ac:spMkLst>
        </pc:spChg>
        <pc:spChg chg="del">
          <ac:chgData name="Andrew Beatty" userId="b3294954-d4b5-4a40-95d7-bd84a7c4023c" providerId="ADAL" clId="{61CA5A7A-5A42-4714-ABD4-24221D01AEDC}" dt="2021-02-10T12:08:22.798" v="179" actId="478"/>
          <ac:spMkLst>
            <pc:docMk/>
            <pc:sldMk cId="4219233715" sldId="264"/>
            <ac:spMk id="13" creationId="{4F8D4F4C-60E0-4380-A8C5-33032F35A4DF}"/>
          </ac:spMkLst>
        </pc:spChg>
        <pc:spChg chg="mod">
          <ac:chgData name="Andrew Beatty" userId="b3294954-d4b5-4a40-95d7-bd84a7c4023c" providerId="ADAL" clId="{61CA5A7A-5A42-4714-ABD4-24221D01AEDC}" dt="2021-02-10T12:09:03.692" v="215" actId="1076"/>
          <ac:spMkLst>
            <pc:docMk/>
            <pc:sldMk cId="4219233715" sldId="264"/>
            <ac:spMk id="14" creationId="{584DF9D3-E76E-4F1B-A226-324A44630725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4219233715" sldId="264"/>
            <ac:picMk id="4" creationId="{155DD08C-46A6-4E47-BFD5-7315A70A24DE}"/>
          </ac:picMkLst>
        </pc:picChg>
        <pc:picChg chg="add mod">
          <ac:chgData name="Andrew Beatty" userId="b3294954-d4b5-4a40-95d7-bd84a7c4023c" providerId="ADAL" clId="{61CA5A7A-5A42-4714-ABD4-24221D01AEDC}" dt="2021-02-14T12:13:15.306" v="1228"/>
          <ac:picMkLst>
            <pc:docMk/>
            <pc:sldMk cId="4219233715" sldId="264"/>
            <ac:picMk id="5" creationId="{9ADFDEED-1E40-4597-A904-CC9D4E84F2B2}"/>
          </ac:picMkLst>
        </pc:picChg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4219233715" sldId="264"/>
            <ac:picMk id="5" creationId="{CFA9C113-B303-4C3D-BA41-08975B3FB08F}"/>
          </ac:picMkLst>
        </pc:picChg>
        <pc:picChg chg="add del mod">
          <ac:chgData name="Andrew Beatty" userId="b3294954-d4b5-4a40-95d7-bd84a7c4023c" providerId="ADAL" clId="{61CA5A7A-5A42-4714-ABD4-24221D01AEDC}" dt="2021-02-10T13:17:20.742" v="253" actId="21"/>
          <ac:picMkLst>
            <pc:docMk/>
            <pc:sldMk cId="4219233715" sldId="264"/>
            <ac:picMk id="6" creationId="{BD6CC6DD-FBD1-457A-B493-D3C7250CB4F2}"/>
          </ac:picMkLst>
        </pc:picChg>
      </pc:sldChg>
      <pc:sldChg chg="delSp del modTransition modAnim">
        <pc:chgData name="Andrew Beatty" userId="b3294954-d4b5-4a40-95d7-bd84a7c4023c" providerId="ADAL" clId="{61CA5A7A-5A42-4714-ABD4-24221D01AEDC}" dt="2021-02-10T12:10:19.996" v="224" actId="47"/>
        <pc:sldMkLst>
          <pc:docMk/>
          <pc:sldMk cId="3681481410" sldId="265"/>
        </pc:sldMkLst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3681481410" sldId="265"/>
            <ac:picMk id="4" creationId="{753D3005-7F90-4161-85ED-A80C75A8D813}"/>
          </ac:picMkLst>
        </pc:picChg>
      </pc:sldChg>
      <pc:sldChg chg="addSp delSp modSp mod modTransition delAnim modAnim">
        <pc:chgData name="Andrew Beatty" userId="b3294954-d4b5-4a40-95d7-bd84a7c4023c" providerId="ADAL" clId="{61CA5A7A-5A42-4714-ABD4-24221D01AEDC}" dt="2021-02-14T12:22:55.842" v="1273"/>
        <pc:sldMkLst>
          <pc:docMk/>
          <pc:sldMk cId="2321732927" sldId="266"/>
        </pc:sldMkLst>
        <pc:picChg chg="add del mod">
          <ac:chgData name="Andrew Beatty" userId="b3294954-d4b5-4a40-95d7-bd84a7c4023c" providerId="ADAL" clId="{61CA5A7A-5A42-4714-ABD4-24221D01AEDC}" dt="2021-02-14T11:21:23.435" v="604" actId="478"/>
          <ac:picMkLst>
            <pc:docMk/>
            <pc:sldMk cId="2321732927" sldId="266"/>
            <ac:picMk id="2" creationId="{81F049FF-998E-45BF-AFD2-A88DC6E21F3A}"/>
          </ac:picMkLst>
        </pc:picChg>
        <pc:picChg chg="del">
          <ac:chgData name="Andrew Beatty" userId="b3294954-d4b5-4a40-95d7-bd84a7c4023c" providerId="ADAL" clId="{61CA5A7A-5A42-4714-ABD4-24221D01AEDC}" dt="2021-02-10T12:05:08.314" v="19" actId="478"/>
          <ac:picMkLst>
            <pc:docMk/>
            <pc:sldMk cId="2321732927" sldId="266"/>
            <ac:picMk id="2" creationId="{FFCAC1DA-EC7E-4418-97AB-DDECFE2E67A9}"/>
          </ac:picMkLst>
        </pc:picChg>
        <pc:picChg chg="add del mod">
          <ac:chgData name="Andrew Beatty" userId="b3294954-d4b5-4a40-95d7-bd84a7c4023c" providerId="ADAL" clId="{61CA5A7A-5A42-4714-ABD4-24221D01AEDC}" dt="2021-02-14T12:13:32.998" v="1229"/>
          <ac:picMkLst>
            <pc:docMk/>
            <pc:sldMk cId="2321732927" sldId="266"/>
            <ac:picMk id="3" creationId="{54738985-C7F3-47D1-9A12-C7926EB5E93B}"/>
          </ac:picMkLst>
        </pc:picChg>
        <pc:picChg chg="add del mod">
          <ac:chgData name="Andrew Beatty" userId="b3294954-d4b5-4a40-95d7-bd84a7c4023c" providerId="ADAL" clId="{61CA5A7A-5A42-4714-ABD4-24221D01AEDC}" dt="2021-02-10T14:26:28.354" v="259" actId="478"/>
          <ac:picMkLst>
            <pc:docMk/>
            <pc:sldMk cId="2321732927" sldId="266"/>
            <ac:picMk id="3" creationId="{E9BB4A8B-CA3B-410F-9F05-7FF26BAB8BC5}"/>
          </ac:picMkLst>
        </pc:picChg>
        <pc:picChg chg="add mod">
          <ac:chgData name="Andrew Beatty" userId="b3294954-d4b5-4a40-95d7-bd84a7c4023c" providerId="ADAL" clId="{61CA5A7A-5A42-4714-ABD4-24221D01AEDC}" dt="2021-02-14T12:22:55.842" v="1273"/>
          <ac:picMkLst>
            <pc:docMk/>
            <pc:sldMk cId="2321732927" sldId="266"/>
            <ac:picMk id="4" creationId="{7479D7C2-4FE1-415F-B5BD-FC5E3A11E6BB}"/>
          </ac:picMkLst>
        </pc:picChg>
      </pc:sldChg>
      <pc:sldChg chg="del modTransition">
        <pc:chgData name="Andrew Beatty" userId="b3294954-d4b5-4a40-95d7-bd84a7c4023c" providerId="ADAL" clId="{61CA5A7A-5A42-4714-ABD4-24221D01AEDC}" dt="2021-02-10T12:10:21.678" v="225" actId="47"/>
        <pc:sldMkLst>
          <pc:docMk/>
          <pc:sldMk cId="2570681878" sldId="267"/>
        </pc:sldMkLst>
      </pc:sldChg>
      <pc:sldChg chg="addSp delSp modSp mod modTransition modAnim">
        <pc:chgData name="Andrew Beatty" userId="b3294954-d4b5-4a40-95d7-bd84a7c4023c" providerId="ADAL" clId="{61CA5A7A-5A42-4714-ABD4-24221D01AEDC}" dt="2021-02-14T12:38:18.952" v="1281"/>
        <pc:sldMkLst>
          <pc:docMk/>
          <pc:sldMk cId="1096342370" sldId="268"/>
        </pc:sldMkLst>
        <pc:spChg chg="mod">
          <ac:chgData name="Andrew Beatty" userId="b3294954-d4b5-4a40-95d7-bd84a7c4023c" providerId="ADAL" clId="{61CA5A7A-5A42-4714-ABD4-24221D01AEDC}" dt="2021-02-10T12:10:55.859" v="249" actId="20577"/>
          <ac:spMkLst>
            <pc:docMk/>
            <pc:sldMk cId="1096342370" sldId="268"/>
            <ac:spMk id="2" creationId="{9B0CD061-881E-41A8-9B01-DE0C18181D5A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1096342370" sldId="268"/>
            <ac:picMk id="3" creationId="{89F29E4D-5EBE-4826-B898-E25D637AE67F}"/>
          </ac:picMkLst>
        </pc:picChg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1096342370" sldId="268"/>
            <ac:picMk id="3" creationId="{B2BF9066-32FA-418A-BA19-3DC119B52EB4}"/>
          </ac:picMkLst>
        </pc:picChg>
        <pc:picChg chg="add mod">
          <ac:chgData name="Andrew Beatty" userId="b3294954-d4b5-4a40-95d7-bd84a7c4023c" providerId="ADAL" clId="{61CA5A7A-5A42-4714-ABD4-24221D01AEDC}" dt="2021-02-14T12:38:18.952" v="1281"/>
          <ac:picMkLst>
            <pc:docMk/>
            <pc:sldMk cId="1096342370" sldId="268"/>
            <ac:picMk id="4" creationId="{351FFCCA-701F-46A1-B08D-0E2499C8048B}"/>
          </ac:picMkLst>
        </pc:picChg>
      </pc:sldChg>
      <pc:sldChg chg="addSp delSp modSp new del mod modTransition delAnim modAnim">
        <pc:chgData name="Andrew Beatty" userId="b3294954-d4b5-4a40-95d7-bd84a7c4023c" providerId="ADAL" clId="{61CA5A7A-5A42-4714-ABD4-24221D01AEDC}" dt="2021-02-14T12:36:03.838" v="1279" actId="47"/>
        <pc:sldMkLst>
          <pc:docMk/>
          <pc:sldMk cId="1972136084" sldId="269"/>
        </pc:sldMkLst>
        <pc:spChg chg="del">
          <ac:chgData name="Andrew Beatty" userId="b3294954-d4b5-4a40-95d7-bd84a7c4023c" providerId="ADAL" clId="{61CA5A7A-5A42-4714-ABD4-24221D01AEDC}" dt="2021-02-10T13:17:36.369" v="256" actId="478"/>
          <ac:spMkLst>
            <pc:docMk/>
            <pc:sldMk cId="1972136084" sldId="269"/>
            <ac:spMk id="2" creationId="{F02F679D-63DE-4384-BCA0-70CF65D96577}"/>
          </ac:spMkLst>
        </pc:spChg>
        <pc:spChg chg="del">
          <ac:chgData name="Andrew Beatty" userId="b3294954-d4b5-4a40-95d7-bd84a7c4023c" providerId="ADAL" clId="{61CA5A7A-5A42-4714-ABD4-24221D01AEDC}" dt="2021-02-10T13:17:37.518" v="257" actId="478"/>
          <ac:spMkLst>
            <pc:docMk/>
            <pc:sldMk cId="1972136084" sldId="269"/>
            <ac:spMk id="3" creationId="{4AAD0F49-5929-4AE6-8038-8CE7EB102BDA}"/>
          </ac:spMkLst>
        </pc:spChg>
        <pc:picChg chg="add del mod">
          <ac:chgData name="Andrew Beatty" userId="b3294954-d4b5-4a40-95d7-bd84a7c4023c" providerId="ADAL" clId="{61CA5A7A-5A42-4714-ABD4-24221D01AEDC}" dt="2021-02-14T11:22:31.316" v="634" actId="478"/>
          <ac:picMkLst>
            <pc:docMk/>
            <pc:sldMk cId="1972136084" sldId="269"/>
            <ac:picMk id="2" creationId="{D2F4E1E1-32EE-4C78-BFA6-A1C3BAA6D516}"/>
          </ac:picMkLst>
        </pc:picChg>
        <pc:picChg chg="add del mod">
          <ac:chgData name="Andrew Beatty" userId="b3294954-d4b5-4a40-95d7-bd84a7c4023c" providerId="ADAL" clId="{61CA5A7A-5A42-4714-ABD4-24221D01AEDC}" dt="2021-02-10T14:26:31.215" v="260" actId="478"/>
          <ac:picMkLst>
            <pc:docMk/>
            <pc:sldMk cId="1972136084" sldId="269"/>
            <ac:picMk id="4" creationId="{F1565F48-FA20-46D4-A913-0C891F79393E}"/>
          </ac:picMkLst>
        </pc:picChg>
      </pc:sldChg>
      <pc:sldChg chg="delSp del modTransition modAnim">
        <pc:chgData name="Andrew Beatty" userId="b3294954-d4b5-4a40-95d7-bd84a7c4023c" providerId="ADAL" clId="{61CA5A7A-5A42-4714-ABD4-24221D01AEDC}" dt="2021-02-10T12:10:17.485" v="223" actId="47"/>
        <pc:sldMkLst>
          <pc:docMk/>
          <pc:sldMk cId="3213500671" sldId="269"/>
        </pc:sldMkLst>
        <pc:picChg chg="del">
          <ac:chgData name="Andrew Beatty" userId="b3294954-d4b5-4a40-95d7-bd84a7c4023c" providerId="ADAL" clId="{61CA5A7A-5A42-4714-ABD4-24221D01AEDC}" dt="2021-02-10T12:04:35.600" v="17"/>
          <ac:picMkLst>
            <pc:docMk/>
            <pc:sldMk cId="3213500671" sldId="269"/>
            <ac:picMk id="15" creationId="{23814A60-96A0-4ED1-994A-F047BB38582B}"/>
          </ac:picMkLst>
        </pc:picChg>
      </pc:sldChg>
      <pc:sldChg chg="del modTransition">
        <pc:chgData name="Andrew Beatty" userId="b3294954-d4b5-4a40-95d7-bd84a7c4023c" providerId="ADAL" clId="{61CA5A7A-5A42-4714-ABD4-24221D01AEDC}" dt="2021-02-10T12:10:23.582" v="226" actId="47"/>
        <pc:sldMkLst>
          <pc:docMk/>
          <pc:sldMk cId="1358076835" sldId="270"/>
        </pc:sldMkLst>
      </pc:sldChg>
      <pc:sldChg chg="addSp delSp modSp new mod ord modTransition modAnim">
        <pc:chgData name="Andrew Beatty" userId="b3294954-d4b5-4a40-95d7-bd84a7c4023c" providerId="ADAL" clId="{61CA5A7A-5A42-4714-ABD4-24221D01AEDC}" dt="2021-02-14T12:41:10.270" v="1318" actId="20577"/>
        <pc:sldMkLst>
          <pc:docMk/>
          <pc:sldMk cId="3663289443" sldId="270"/>
        </pc:sldMkLst>
        <pc:spChg chg="mod">
          <ac:chgData name="Andrew Beatty" userId="b3294954-d4b5-4a40-95d7-bd84a7c4023c" providerId="ADAL" clId="{61CA5A7A-5A42-4714-ABD4-24221D01AEDC}" dt="2021-02-14T11:19:05.934" v="444" actId="20577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b3294954-d4b5-4a40-95d7-bd84a7c4023c" providerId="ADAL" clId="{61CA5A7A-5A42-4714-ABD4-24221D01AEDC}" dt="2021-02-14T12:41:10.270" v="1318" actId="20577"/>
          <ac:spMkLst>
            <pc:docMk/>
            <pc:sldMk cId="3663289443" sldId="270"/>
            <ac:spMk id="3" creationId="{4667DE43-A96F-4FED-9CD8-AFF9B88E169C}"/>
          </ac:spMkLst>
        </pc:spChg>
        <pc:picChg chg="add del mod">
          <ac:chgData name="Andrew Beatty" userId="b3294954-d4b5-4a40-95d7-bd84a7c4023c" providerId="ADAL" clId="{61CA5A7A-5A42-4714-ABD4-24221D01AEDC}" dt="2021-02-14T11:22:43.716" v="636"/>
          <ac:picMkLst>
            <pc:docMk/>
            <pc:sldMk cId="3663289443" sldId="270"/>
            <ac:picMk id="4" creationId="{7F9FCF37-022A-435A-AA8A-1FEA3B1B3ACB}"/>
          </ac:picMkLst>
        </pc:picChg>
        <pc:picChg chg="add mod">
          <ac:chgData name="Andrew Beatty" userId="b3294954-d4b5-4a40-95d7-bd84a7c4023c" providerId="ADAL" clId="{61CA5A7A-5A42-4714-ABD4-24221D01AEDC}" dt="2021-02-14T12:37:58.259" v="1280"/>
          <ac:picMkLst>
            <pc:docMk/>
            <pc:sldMk cId="3663289443" sldId="270"/>
            <ac:picMk id="5" creationId="{D86819F1-3DE3-4500-94DA-C7F7131C551C}"/>
          </ac:picMkLst>
        </pc:picChg>
      </pc:sldChg>
      <pc:sldChg chg="new del">
        <pc:chgData name="Andrew Beatty" userId="b3294954-d4b5-4a40-95d7-bd84a7c4023c" providerId="ADAL" clId="{61CA5A7A-5A42-4714-ABD4-24221D01AEDC}" dt="2021-02-14T12:04:17.473" v="638" actId="47"/>
        <pc:sldMkLst>
          <pc:docMk/>
          <pc:sldMk cId="1444921040" sldId="271"/>
        </pc:sldMkLst>
      </pc:sldChg>
      <pc:sldChg chg="addSp modSp new mod modTransition">
        <pc:chgData name="Andrew Beatty" userId="b3294954-d4b5-4a40-95d7-bd84a7c4023c" providerId="ADAL" clId="{61CA5A7A-5A42-4714-ABD4-24221D01AEDC}" dt="2021-02-14T12:40:43.168" v="1283" actId="20577"/>
        <pc:sldMkLst>
          <pc:docMk/>
          <pc:sldMk cId="2914687073" sldId="271"/>
        </pc:sldMkLst>
        <pc:spChg chg="mod">
          <ac:chgData name="Andrew Beatty" userId="b3294954-d4b5-4a40-95d7-bd84a7c4023c" providerId="ADAL" clId="{61CA5A7A-5A42-4714-ABD4-24221D01AEDC}" dt="2021-02-14T12:04:33.971" v="659" actId="20577"/>
          <ac:spMkLst>
            <pc:docMk/>
            <pc:sldMk cId="2914687073" sldId="271"/>
            <ac:spMk id="2" creationId="{ABD554B1-7B1D-4D19-8751-9D4A7EF8CFDB}"/>
          </ac:spMkLst>
        </pc:spChg>
        <pc:spChg chg="mod">
          <ac:chgData name="Andrew Beatty" userId="b3294954-d4b5-4a40-95d7-bd84a7c4023c" providerId="ADAL" clId="{61CA5A7A-5A42-4714-ABD4-24221D01AEDC}" dt="2021-02-14T12:40:43.168" v="1283" actId="20577"/>
          <ac:spMkLst>
            <pc:docMk/>
            <pc:sldMk cId="2914687073" sldId="271"/>
            <ac:spMk id="3" creationId="{284A2638-FED2-4035-A7A6-4F23B578120B}"/>
          </ac:spMkLst>
        </pc:spChg>
        <pc:picChg chg="add mod">
          <ac:chgData name="Andrew Beatty" userId="b3294954-d4b5-4a40-95d7-bd84a7c4023c" providerId="ADAL" clId="{61CA5A7A-5A42-4714-ABD4-24221D01AEDC}" dt="2021-02-14T12:25:00.482" v="1274"/>
          <ac:picMkLst>
            <pc:docMk/>
            <pc:sldMk cId="2914687073" sldId="271"/>
            <ac:picMk id="4" creationId="{354B87EA-74D3-47AF-9306-17E4F79DD1D7}"/>
          </ac:picMkLst>
        </pc:picChg>
      </pc:sldChg>
      <pc:sldChg chg="new del ord">
        <pc:chgData name="Andrew Beatty" userId="b3294954-d4b5-4a40-95d7-bd84a7c4023c" providerId="ADAL" clId="{61CA5A7A-5A42-4714-ABD4-24221D01AEDC}" dt="2021-02-14T11:16:54.010" v="360" actId="47"/>
        <pc:sldMkLst>
          <pc:docMk/>
          <pc:sldMk cId="4077429174" sldId="271"/>
        </pc:sldMkLst>
      </pc:sldChg>
      <pc:sldChg chg="addSp delSp modSp new mod modTransition modAnim">
        <pc:chgData name="Andrew Beatty" userId="b3294954-d4b5-4a40-95d7-bd84a7c4023c" providerId="ADAL" clId="{61CA5A7A-5A42-4714-ABD4-24221D01AEDC}" dt="2021-02-14T12:35:48.927" v="1278"/>
        <pc:sldMkLst>
          <pc:docMk/>
          <pc:sldMk cId="3322838377" sldId="272"/>
        </pc:sldMkLst>
        <pc:spChg chg="del">
          <ac:chgData name="Andrew Beatty" userId="b3294954-d4b5-4a40-95d7-bd84a7c4023c" providerId="ADAL" clId="{61CA5A7A-5A42-4714-ABD4-24221D01AEDC}" dt="2021-02-14T12:25:14.776" v="1276" actId="478"/>
          <ac:spMkLst>
            <pc:docMk/>
            <pc:sldMk cId="3322838377" sldId="272"/>
            <ac:spMk id="2" creationId="{354E8232-0B6C-4780-A637-287F2263D74C}"/>
          </ac:spMkLst>
        </pc:spChg>
        <pc:spChg chg="del">
          <ac:chgData name="Andrew Beatty" userId="b3294954-d4b5-4a40-95d7-bd84a7c4023c" providerId="ADAL" clId="{61CA5A7A-5A42-4714-ABD4-24221D01AEDC}" dt="2021-02-14T12:25:16.134" v="1277" actId="478"/>
          <ac:spMkLst>
            <pc:docMk/>
            <pc:sldMk cId="3322838377" sldId="272"/>
            <ac:spMk id="3" creationId="{3A9018A6-7FE7-4871-950F-27F3FDBA4D8F}"/>
          </ac:spMkLst>
        </pc:spChg>
        <pc:picChg chg="add mod">
          <ac:chgData name="Andrew Beatty" userId="b3294954-d4b5-4a40-95d7-bd84a7c4023c" providerId="ADAL" clId="{61CA5A7A-5A42-4714-ABD4-24221D01AEDC}" dt="2021-02-14T12:35:48.927" v="1278"/>
          <ac:picMkLst>
            <pc:docMk/>
            <pc:sldMk cId="3322838377" sldId="272"/>
            <ac:picMk id="4" creationId="{C0BDD82B-C09E-4B36-9173-19D94A3D4C26}"/>
          </ac:picMkLst>
        </pc:picChg>
      </pc:sldChg>
    </pc:docChg>
  </pc:docChgLst>
  <pc:docChgLst>
    <pc:chgData name="Andrew Beatty" userId="ddf183e3-d1da-49e1-9619-81ceb6b4ef92" providerId="ADAL" clId="{C8668C0E-7152-4C84-A66D-841E80CF6B87}"/>
    <pc:docChg chg="custSel delSld modSld">
      <pc:chgData name="Andrew Beatty" userId="ddf183e3-d1da-49e1-9619-81ceb6b4ef92" providerId="ADAL" clId="{C8668C0E-7152-4C84-A66D-841E80CF6B87}" dt="2023-02-25T20:48:16.203" v="326" actId="20577"/>
      <pc:docMkLst>
        <pc:docMk/>
      </pc:docMkLst>
      <pc:sldChg chg="delSp modSp mod modTransition modAnim">
        <pc:chgData name="Andrew Beatty" userId="ddf183e3-d1da-49e1-9619-81ceb6b4ef92" providerId="ADAL" clId="{C8668C0E-7152-4C84-A66D-841E80CF6B87}" dt="2023-02-25T20:48:16.203" v="326" actId="20577"/>
        <pc:sldMkLst>
          <pc:docMk/>
          <pc:sldMk cId="1857251170" sldId="256"/>
        </pc:sldMkLst>
        <pc:spChg chg="mod">
          <ac:chgData name="Andrew Beatty" userId="ddf183e3-d1da-49e1-9619-81ceb6b4ef92" providerId="ADAL" clId="{C8668C0E-7152-4C84-A66D-841E80CF6B87}" dt="2023-02-25T20:48:16.203" v="326" actId="20577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1857251170" sldId="256"/>
            <ac:picMk id="11" creationId="{0C41000D-FA75-4F45-BA25-AFA2DE09867A}"/>
          </ac:picMkLst>
        </pc:picChg>
      </pc:sldChg>
      <pc:sldChg chg="delSp modTransition modAnim">
        <pc:chgData name="Andrew Beatty" userId="ddf183e3-d1da-49e1-9619-81ceb6b4ef92" providerId="ADAL" clId="{C8668C0E-7152-4C84-A66D-841E80CF6B87}" dt="2023-02-25T20:41:32.937" v="1"/>
        <pc:sldMkLst>
          <pc:docMk/>
          <pc:sldMk cId="2302812548" sldId="263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2302812548" sldId="263"/>
            <ac:picMk id="5" creationId="{1CD4BE62-E460-43C2-9FE2-15F4A6A71FA8}"/>
          </ac:picMkLst>
        </pc:picChg>
      </pc:sldChg>
      <pc:sldChg chg="delSp modTransition modAnim">
        <pc:chgData name="Andrew Beatty" userId="ddf183e3-d1da-49e1-9619-81ceb6b4ef92" providerId="ADAL" clId="{C8668C0E-7152-4C84-A66D-841E80CF6B87}" dt="2023-02-25T20:41:32.937" v="1"/>
        <pc:sldMkLst>
          <pc:docMk/>
          <pc:sldMk cId="4219233715" sldId="264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4219233715" sldId="264"/>
            <ac:picMk id="6" creationId="{6EB00E05-6CEE-4EED-9640-A77307BA9FF0}"/>
          </ac:picMkLst>
        </pc:picChg>
      </pc:sldChg>
      <pc:sldChg chg="delSp mod modTransition delAnim">
        <pc:chgData name="Andrew Beatty" userId="ddf183e3-d1da-49e1-9619-81ceb6b4ef92" providerId="ADAL" clId="{C8668C0E-7152-4C84-A66D-841E80CF6B87}" dt="2023-02-25T20:41:32.937" v="1"/>
        <pc:sldMkLst>
          <pc:docMk/>
          <pc:sldMk cId="2321732927" sldId="266"/>
        </pc:sldMkLst>
        <pc:picChg chg="del">
          <ac:chgData name="Andrew Beatty" userId="ddf183e3-d1da-49e1-9619-81ceb6b4ef92" providerId="ADAL" clId="{C8668C0E-7152-4C84-A66D-841E80CF6B87}" dt="2023-02-25T20:41:17.675" v="0" actId="478"/>
          <ac:picMkLst>
            <pc:docMk/>
            <pc:sldMk cId="2321732927" sldId="266"/>
            <ac:picMk id="2" creationId="{BF324414-85B4-48E7-8321-157EF0BD41F1}"/>
          </ac:picMkLst>
        </pc:picChg>
      </pc:sldChg>
      <pc:sldChg chg="delSp modTransition modAnim">
        <pc:chgData name="Andrew Beatty" userId="ddf183e3-d1da-49e1-9619-81ceb6b4ef92" providerId="ADAL" clId="{C8668C0E-7152-4C84-A66D-841E80CF6B87}" dt="2023-02-25T20:41:32.937" v="1"/>
        <pc:sldMkLst>
          <pc:docMk/>
          <pc:sldMk cId="1096342370" sldId="268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1096342370" sldId="268"/>
            <ac:picMk id="3" creationId="{E156E5F5-7F12-4F4F-B387-26FAC468D445}"/>
          </ac:picMkLst>
        </pc:picChg>
      </pc:sldChg>
      <pc:sldChg chg="delSp modSp mod modTransition modAnim">
        <pc:chgData name="Andrew Beatty" userId="ddf183e3-d1da-49e1-9619-81ceb6b4ef92" providerId="ADAL" clId="{C8668C0E-7152-4C84-A66D-841E80CF6B87}" dt="2023-02-25T20:47:22.204" v="316" actId="1076"/>
        <pc:sldMkLst>
          <pc:docMk/>
          <pc:sldMk cId="3663289443" sldId="270"/>
        </pc:sldMkLst>
        <pc:spChg chg="mod">
          <ac:chgData name="Andrew Beatty" userId="ddf183e3-d1da-49e1-9619-81ceb6b4ef92" providerId="ADAL" clId="{C8668C0E-7152-4C84-A66D-841E80CF6B87}" dt="2023-02-25T20:47:22.204" v="316" actId="1076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ddf183e3-d1da-49e1-9619-81ceb6b4ef92" providerId="ADAL" clId="{C8668C0E-7152-4C84-A66D-841E80CF6B87}" dt="2023-02-25T20:47:10.612" v="313" actId="14100"/>
          <ac:spMkLst>
            <pc:docMk/>
            <pc:sldMk cId="3663289443" sldId="270"/>
            <ac:spMk id="3" creationId="{4667DE43-A96F-4FED-9CD8-AFF9B88E169C}"/>
          </ac:spMkLst>
        </pc:spChg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3663289443" sldId="270"/>
            <ac:picMk id="4" creationId="{68BA96FD-AFC4-4AA2-B095-8C0E5F37D6A3}"/>
          </ac:picMkLst>
        </pc:picChg>
      </pc:sldChg>
      <pc:sldChg chg="delSp modTransition modAnim">
        <pc:chgData name="Andrew Beatty" userId="ddf183e3-d1da-49e1-9619-81ceb6b4ef92" providerId="ADAL" clId="{C8668C0E-7152-4C84-A66D-841E80CF6B87}" dt="2023-02-25T20:41:32.937" v="1"/>
        <pc:sldMkLst>
          <pc:docMk/>
          <pc:sldMk cId="2914687073" sldId="271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2914687073" sldId="271"/>
            <ac:picMk id="5" creationId="{B1CD0997-E936-4467-A04F-1256B8A3FA3A}"/>
          </ac:picMkLst>
        </pc:picChg>
      </pc:sldChg>
      <pc:sldChg chg="delSp modTransition modAnim">
        <pc:chgData name="Andrew Beatty" userId="ddf183e3-d1da-49e1-9619-81ceb6b4ef92" providerId="ADAL" clId="{C8668C0E-7152-4C84-A66D-841E80CF6B87}" dt="2023-02-25T20:41:32.937" v="1"/>
        <pc:sldMkLst>
          <pc:docMk/>
          <pc:sldMk cId="1111342064" sldId="273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1111342064" sldId="273"/>
            <ac:picMk id="4" creationId="{260FD9F5-2C42-4076-A4E0-2922CF2CAB29}"/>
          </ac:picMkLst>
        </pc:picChg>
      </pc:sldChg>
      <pc:sldChg chg="delSp modTransition modAnim">
        <pc:chgData name="Andrew Beatty" userId="ddf183e3-d1da-49e1-9619-81ceb6b4ef92" providerId="ADAL" clId="{C8668C0E-7152-4C84-A66D-841E80CF6B87}" dt="2023-02-25T20:41:32.937" v="1"/>
        <pc:sldMkLst>
          <pc:docMk/>
          <pc:sldMk cId="457976397" sldId="274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457976397" sldId="274"/>
            <ac:picMk id="9" creationId="{EB190E87-D002-4163-A32D-E719DEE7F056}"/>
          </ac:picMkLst>
        </pc:picChg>
      </pc:sldChg>
      <pc:sldChg chg="delSp del modTransition modAnim">
        <pc:chgData name="Andrew Beatty" userId="ddf183e3-d1da-49e1-9619-81ceb6b4ef92" providerId="ADAL" clId="{C8668C0E-7152-4C84-A66D-841E80CF6B87}" dt="2023-02-25T20:41:52.208" v="2" actId="47"/>
        <pc:sldMkLst>
          <pc:docMk/>
          <pc:sldMk cId="13363830" sldId="275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13363830" sldId="275"/>
            <ac:picMk id="6" creationId="{4077B165-E781-4895-8ABB-1705227F9699}"/>
          </ac:picMkLst>
        </pc:picChg>
      </pc:sldChg>
      <pc:sldChg chg="del modTransition">
        <pc:chgData name="Andrew Beatty" userId="ddf183e3-d1da-49e1-9619-81ceb6b4ef92" providerId="ADAL" clId="{C8668C0E-7152-4C84-A66D-841E80CF6B87}" dt="2023-02-25T20:41:54.678" v="3" actId="47"/>
        <pc:sldMkLst>
          <pc:docMk/>
          <pc:sldMk cId="1398612552" sldId="276"/>
        </pc:sldMkLst>
      </pc:sldChg>
      <pc:sldChg chg="delSp del modTransition modAnim">
        <pc:chgData name="Andrew Beatty" userId="ddf183e3-d1da-49e1-9619-81ceb6b4ef92" providerId="ADAL" clId="{C8668C0E-7152-4C84-A66D-841E80CF6B87}" dt="2023-02-25T20:41:55.894" v="4" actId="47"/>
        <pc:sldMkLst>
          <pc:docMk/>
          <pc:sldMk cId="2024683323" sldId="277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2024683323" sldId="277"/>
            <ac:picMk id="4" creationId="{7DA1A319-BC4B-4668-B274-E8A39F31616A}"/>
          </ac:picMkLst>
        </pc:picChg>
      </pc:sldChg>
      <pc:sldChg chg="delSp modTransition modAnim">
        <pc:chgData name="Andrew Beatty" userId="ddf183e3-d1da-49e1-9619-81ceb6b4ef92" providerId="ADAL" clId="{C8668C0E-7152-4C84-A66D-841E80CF6B87}" dt="2023-02-25T20:41:32.937" v="1"/>
        <pc:sldMkLst>
          <pc:docMk/>
          <pc:sldMk cId="1974677363" sldId="278"/>
        </pc:sldMkLst>
        <pc:picChg chg="del">
          <ac:chgData name="Andrew Beatty" userId="ddf183e3-d1da-49e1-9619-81ceb6b4ef92" providerId="ADAL" clId="{C8668C0E-7152-4C84-A66D-841E80CF6B87}" dt="2023-02-25T20:41:32.937" v="1"/>
          <ac:picMkLst>
            <pc:docMk/>
            <pc:sldMk cId="1974677363" sldId="278"/>
            <ac:picMk id="12" creationId="{9674E1DD-94F7-4B60-8699-E5F6D77308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functions </a:t>
            </a:r>
            <a:r>
              <a:rPr lang="en-GB" sz="4400" dirty="0"/>
              <a:t>Part1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>
                <a:hlinkClick r:id="rId2"/>
              </a:rPr>
              <a:t>Andrew</a:t>
            </a:r>
            <a:r>
              <a:rPr lang="en-IE" dirty="0">
                <a:hlinkClick r:id="rId2"/>
              </a:rPr>
              <a:t>.</a:t>
            </a:r>
            <a:r>
              <a:rPr lang="en-IE">
                <a:hlinkClick r:id="rId2"/>
              </a:rPr>
              <a:t>Beatty@atu.</a:t>
            </a:r>
            <a:r>
              <a:rPr lang="en-IE" dirty="0">
                <a:hlinkClick r:id="rId2"/>
              </a:rPr>
              <a:t>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4111130" y="-5322681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A512-D97C-45F4-A4E3-488549B1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You have used functions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86FC-B18A-43F8-9629-BEE23F32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0842"/>
            <a:ext cx="10058400" cy="4050792"/>
          </a:xfrm>
        </p:spPr>
        <p:txBody>
          <a:bodyPr/>
          <a:lstStyle/>
          <a:p>
            <a:r>
              <a:rPr lang="en-IE" dirty="0" err="1"/>
              <a:t>Eg</a:t>
            </a:r>
            <a:r>
              <a:rPr lang="en-IE" dirty="0"/>
              <a:t> the print function</a:t>
            </a:r>
          </a:p>
          <a:p>
            <a:endParaRPr lang="en-IE" dirty="0"/>
          </a:p>
          <a:p>
            <a:r>
              <a:rPr lang="en-IE" dirty="0"/>
              <a:t>And you have seen that it can take a number of arguments (parameters)</a:t>
            </a:r>
          </a:p>
          <a:p>
            <a:endParaRPr lang="en-IE" dirty="0"/>
          </a:p>
          <a:p>
            <a:r>
              <a:rPr lang="en-IE" dirty="0"/>
              <a:t>And that some of the arguments can be named</a:t>
            </a:r>
          </a:p>
          <a:p>
            <a:endParaRPr lang="en-IE" dirty="0"/>
          </a:p>
          <a:p>
            <a:r>
              <a:rPr lang="en-IE" dirty="0"/>
              <a:t>You have also seen functions returning a value</a:t>
            </a:r>
          </a:p>
          <a:p>
            <a:endParaRPr lang="en-IE" dirty="0"/>
          </a:p>
          <a:p>
            <a:r>
              <a:rPr lang="en-IE" dirty="0"/>
              <a:t>Or return multiple values as a tuple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CFB92-27D8-405F-93A6-52333711DA45}"/>
              </a:ext>
            </a:extLst>
          </p:cNvPr>
          <p:cNvSpPr/>
          <p:nvPr/>
        </p:nvSpPr>
        <p:spPr>
          <a:xfrm>
            <a:off x="1635295" y="2880854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E" dirty="0"/>
              <a:t>print(1, 2, 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4313B-DCC6-4AF3-A019-F71A16BD5C02}"/>
              </a:ext>
            </a:extLst>
          </p:cNvPr>
          <p:cNvSpPr/>
          <p:nvPr/>
        </p:nvSpPr>
        <p:spPr>
          <a:xfrm>
            <a:off x="1635293" y="5438742"/>
            <a:ext cx="655850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 err="1"/>
              <a:t>aBook</a:t>
            </a:r>
            <a:r>
              <a:rPr lang="en-GB" dirty="0"/>
              <a:t> = {"</a:t>
            </a:r>
            <a:r>
              <a:rPr lang="en-GB" dirty="0" err="1"/>
              <a:t>title":"the</a:t>
            </a:r>
            <a:r>
              <a:rPr lang="en-GB" dirty="0"/>
              <a:t> order of phoenix", "</a:t>
            </a:r>
            <a:r>
              <a:rPr lang="en-GB" dirty="0" err="1"/>
              <a:t>author":"JK</a:t>
            </a:r>
            <a:r>
              <a:rPr lang="en-GB" dirty="0"/>
              <a:t>"}</a:t>
            </a:r>
          </a:p>
          <a:p>
            <a:r>
              <a:rPr lang="en-GB" dirty="0"/>
              <a:t>for key, value in </a:t>
            </a:r>
            <a:r>
              <a:rPr lang="en-GB" dirty="0" err="1"/>
              <a:t>aBook.items</a:t>
            </a:r>
            <a:r>
              <a:rPr lang="en-GB" dirty="0"/>
              <a:t>():</a:t>
            </a:r>
          </a:p>
          <a:p>
            <a:r>
              <a:rPr lang="en-GB" dirty="0"/>
              <a:t>    print ("key", key, "has a value of", value)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5DC4B-1AD0-4B45-BD2D-A6F541F33962}"/>
              </a:ext>
            </a:extLst>
          </p:cNvPr>
          <p:cNvSpPr/>
          <p:nvPr/>
        </p:nvSpPr>
        <p:spPr>
          <a:xfrm>
            <a:off x="1635295" y="2093976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 print('</a:t>
            </a:r>
            <a:r>
              <a:rPr lang="en-GB" dirty="0" err="1"/>
              <a:t>abc</a:t>
            </a:r>
            <a:r>
              <a:rPr lang="en-GB" dirty="0"/>
              <a:t>')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869AC-F618-4E85-9C27-2BB523756AD0}"/>
              </a:ext>
            </a:extLst>
          </p:cNvPr>
          <p:cNvSpPr/>
          <p:nvPr/>
        </p:nvSpPr>
        <p:spPr>
          <a:xfrm>
            <a:off x="1635294" y="3829060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print(1, 2, 3, </a:t>
            </a:r>
            <a:r>
              <a:rPr lang="en-GB" dirty="0" err="1"/>
              <a:t>sep</a:t>
            </a:r>
            <a:r>
              <a:rPr lang="en-GB" dirty="0"/>
              <a:t>='--')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846CB2-D202-4FD1-A4A9-A63496FFF523}"/>
              </a:ext>
            </a:extLst>
          </p:cNvPr>
          <p:cNvSpPr/>
          <p:nvPr/>
        </p:nvSpPr>
        <p:spPr>
          <a:xfrm>
            <a:off x="1635293" y="4702948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 = abs(-2)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467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DDD47B-FF73-4BEC-A068-B9297932AFC3}"/>
              </a:ext>
            </a:extLst>
          </p:cNvPr>
          <p:cNvSpPr/>
          <p:nvPr/>
        </p:nvSpPr>
        <p:spPr>
          <a:xfrm>
            <a:off x="4399182" y="2899329"/>
            <a:ext cx="2650964" cy="267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235A8-7FD6-468A-853D-C3BD99DD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" y="269025"/>
            <a:ext cx="10058400" cy="1609344"/>
          </a:xfrm>
        </p:spPr>
        <p:txBody>
          <a:bodyPr/>
          <a:lstStyle/>
          <a:p>
            <a:r>
              <a:rPr lang="en-IE" dirty="0"/>
              <a:t>Using a function (</a:t>
            </a:r>
            <a:r>
              <a:rPr lang="en-IE" dirty="0" err="1"/>
              <a:t>eg</a:t>
            </a:r>
            <a:r>
              <a:rPr lang="en-IE" dirty="0"/>
              <a:t> abs())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C690A-09F2-4532-9CE5-D3B8BCF18A3B}"/>
              </a:ext>
            </a:extLst>
          </p:cNvPr>
          <p:cNvSpPr/>
          <p:nvPr/>
        </p:nvSpPr>
        <p:spPr>
          <a:xfrm>
            <a:off x="5121348" y="2097421"/>
            <a:ext cx="14247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abs(-2)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1F632-FB27-421A-B66A-59ED19628792}"/>
              </a:ext>
            </a:extLst>
          </p:cNvPr>
          <p:cNvSpPr/>
          <p:nvPr/>
        </p:nvSpPr>
        <p:spPr>
          <a:xfrm>
            <a:off x="5681330" y="6004036"/>
            <a:ext cx="304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2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0F08F-60AC-4905-AF6C-6AFCDD985D30}"/>
              </a:ext>
            </a:extLst>
          </p:cNvPr>
          <p:cNvCxnSpPr>
            <a:cxnSpLocks/>
          </p:cNvCxnSpPr>
          <p:nvPr/>
        </p:nvCxnSpPr>
        <p:spPr>
          <a:xfrm>
            <a:off x="5833730" y="2466753"/>
            <a:ext cx="0" cy="40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4D9B0-0C17-49CB-89C5-C8F2013E9BE9}"/>
              </a:ext>
            </a:extLst>
          </p:cNvPr>
          <p:cNvCxnSpPr>
            <a:endCxn id="6" idx="0"/>
          </p:cNvCxnSpPr>
          <p:nvPr/>
        </p:nvCxnSpPr>
        <p:spPr>
          <a:xfrm>
            <a:off x="5833730" y="5571460"/>
            <a:ext cx="0" cy="4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Gears outline">
            <a:extLst>
              <a:ext uri="{FF2B5EF4-FFF2-40B4-BE49-F238E27FC236}">
                <a16:creationId xmlns:a16="http://schemas.microsoft.com/office/drawing/2014/main" id="{CAA91C4F-E32D-44C3-9C02-A3DC85532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7704" y="3114876"/>
            <a:ext cx="2087252" cy="20872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B6FBAC-7A3C-4F59-981E-EFD86480D951}"/>
              </a:ext>
            </a:extLst>
          </p:cNvPr>
          <p:cNvSpPr txBox="1"/>
          <p:nvPr/>
        </p:nvSpPr>
        <p:spPr>
          <a:xfrm>
            <a:off x="4866322" y="2930210"/>
            <a:ext cx="193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5CFAD5-E7D5-478C-8AD6-79358CF01F2E}"/>
              </a:ext>
            </a:extLst>
          </p:cNvPr>
          <p:cNvSpPr txBox="1"/>
          <p:nvPr/>
        </p:nvSpPr>
        <p:spPr>
          <a:xfrm>
            <a:off x="8010426" y="3256928"/>
            <a:ext cx="3757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When we are using a function, we should not have to worry about how it does the job, just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 what it needs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 what it will return</a:t>
            </a:r>
          </a:p>
          <a:p>
            <a:r>
              <a:rPr lang="en-IE" dirty="0"/>
              <a:t>(this is called ‘encapsulation’)</a:t>
            </a:r>
          </a:p>
        </p:txBody>
      </p:sp>
    </p:spTree>
    <p:extLst>
      <p:ext uri="{BB962C8B-B14F-4D97-AF65-F5344CB8AC3E}">
        <p14:creationId xmlns:p14="http://schemas.microsoft.com/office/powerpoint/2010/main" val="111134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DDD47B-FF73-4BEC-A068-B9297932AFC3}"/>
              </a:ext>
            </a:extLst>
          </p:cNvPr>
          <p:cNvSpPr/>
          <p:nvPr/>
        </p:nvSpPr>
        <p:spPr>
          <a:xfrm>
            <a:off x="4399182" y="2899329"/>
            <a:ext cx="2650964" cy="267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235A8-7FD6-468A-853D-C3BD99DD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30" y="237403"/>
            <a:ext cx="10058400" cy="1609344"/>
          </a:xfrm>
        </p:spPr>
        <p:txBody>
          <a:bodyPr/>
          <a:lstStyle/>
          <a:p>
            <a:r>
              <a:rPr lang="en-IE" dirty="0"/>
              <a:t>defining a function (</a:t>
            </a:r>
            <a:r>
              <a:rPr lang="en-IE" dirty="0" err="1"/>
              <a:t>eg</a:t>
            </a:r>
            <a:r>
              <a:rPr lang="en-IE" dirty="0"/>
              <a:t> abs())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C690A-09F2-4532-9CE5-D3B8BCF18A3B}"/>
              </a:ext>
            </a:extLst>
          </p:cNvPr>
          <p:cNvSpPr/>
          <p:nvPr/>
        </p:nvSpPr>
        <p:spPr>
          <a:xfrm>
            <a:off x="5121348" y="2097421"/>
            <a:ext cx="14247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abs(-2)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1F632-FB27-421A-B66A-59ED19628792}"/>
              </a:ext>
            </a:extLst>
          </p:cNvPr>
          <p:cNvSpPr/>
          <p:nvPr/>
        </p:nvSpPr>
        <p:spPr>
          <a:xfrm>
            <a:off x="5681330" y="6004036"/>
            <a:ext cx="304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2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0F08F-60AC-4905-AF6C-6AFCDD985D30}"/>
              </a:ext>
            </a:extLst>
          </p:cNvPr>
          <p:cNvCxnSpPr>
            <a:cxnSpLocks/>
          </p:cNvCxnSpPr>
          <p:nvPr/>
        </p:nvCxnSpPr>
        <p:spPr>
          <a:xfrm>
            <a:off x="5833730" y="2466753"/>
            <a:ext cx="0" cy="40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4D9B0-0C17-49CB-89C5-C8F2013E9BE9}"/>
              </a:ext>
            </a:extLst>
          </p:cNvPr>
          <p:cNvCxnSpPr>
            <a:endCxn id="6" idx="0"/>
          </p:cNvCxnSpPr>
          <p:nvPr/>
        </p:nvCxnSpPr>
        <p:spPr>
          <a:xfrm>
            <a:off x="5833730" y="5571460"/>
            <a:ext cx="0" cy="4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Gears outline">
            <a:extLst>
              <a:ext uri="{FF2B5EF4-FFF2-40B4-BE49-F238E27FC236}">
                <a16:creationId xmlns:a16="http://schemas.microsoft.com/office/drawing/2014/main" id="{CAA91C4F-E32D-44C3-9C02-A3DC85532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7704" y="3114876"/>
            <a:ext cx="2087252" cy="20872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B6FBAC-7A3C-4F59-981E-EFD86480D951}"/>
              </a:ext>
            </a:extLst>
          </p:cNvPr>
          <p:cNvSpPr txBox="1"/>
          <p:nvPr/>
        </p:nvSpPr>
        <p:spPr>
          <a:xfrm>
            <a:off x="4866322" y="2930210"/>
            <a:ext cx="193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489FB-513A-43AB-B336-B0688AEEB5E2}"/>
              </a:ext>
            </a:extLst>
          </p:cNvPr>
          <p:cNvSpPr/>
          <p:nvPr/>
        </p:nvSpPr>
        <p:spPr>
          <a:xfrm>
            <a:off x="4399182" y="2902961"/>
            <a:ext cx="26509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Def abs (</a:t>
            </a:r>
            <a:r>
              <a:rPr lang="en-GB" dirty="0" err="1"/>
              <a:t>aValue</a:t>
            </a:r>
            <a:r>
              <a:rPr lang="en-GB" dirty="0"/>
              <a:t>):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E8BAF-49FA-44C3-82B2-8022FE09EF23}"/>
              </a:ext>
            </a:extLst>
          </p:cNvPr>
          <p:cNvSpPr/>
          <p:nvPr/>
        </p:nvSpPr>
        <p:spPr>
          <a:xfrm>
            <a:off x="4438433" y="5215753"/>
            <a:ext cx="26509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IE" dirty="0"/>
              <a:t>return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3AC46-365A-4FC5-8E78-59ECF2EB87E0}"/>
              </a:ext>
            </a:extLst>
          </p:cNvPr>
          <p:cNvSpPr txBox="1"/>
          <p:nvPr/>
        </p:nvSpPr>
        <p:spPr>
          <a:xfrm>
            <a:off x="7977809" y="3114876"/>
            <a:ext cx="3737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arguments define what the function receives.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The return defines what the function returns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9BE637-0F3A-4A1F-8E7F-2AFECAE533BD}"/>
              </a:ext>
            </a:extLst>
          </p:cNvPr>
          <p:cNvCxnSpPr/>
          <p:nvPr/>
        </p:nvCxnSpPr>
        <p:spPr>
          <a:xfrm flipH="1" flipV="1">
            <a:off x="7125817" y="3114876"/>
            <a:ext cx="851992" cy="31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3B73A-F6F5-4357-AC6A-74293F9D7CF7}"/>
              </a:ext>
            </a:extLst>
          </p:cNvPr>
          <p:cNvCxnSpPr/>
          <p:nvPr/>
        </p:nvCxnSpPr>
        <p:spPr>
          <a:xfrm flipH="1">
            <a:off x="7278764" y="4890052"/>
            <a:ext cx="699045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7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Defined by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Called By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9F142-018E-44E9-BDF3-55EA514A00DD}"/>
              </a:ext>
            </a:extLst>
          </p:cNvPr>
          <p:cNvSpPr/>
          <p:nvPr/>
        </p:nvSpPr>
        <p:spPr>
          <a:xfrm>
            <a:off x="3850412" y="2055052"/>
            <a:ext cx="655850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def </a:t>
            </a:r>
            <a:r>
              <a:rPr lang="en-GB" dirty="0" err="1"/>
              <a:t>nameOfFunction</a:t>
            </a:r>
            <a:r>
              <a:rPr lang="en-GB" dirty="0"/>
              <a:t>(arg1, arg2):</a:t>
            </a:r>
          </a:p>
          <a:p>
            <a:r>
              <a:rPr lang="en-GB" dirty="0"/>
              <a:t>	#statements	</a:t>
            </a:r>
          </a:p>
          <a:p>
            <a:r>
              <a:rPr lang="en-GB" dirty="0"/>
              <a:t>	return  value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BE43E-4FA2-46CE-9F00-1275C3B64E50}"/>
              </a:ext>
            </a:extLst>
          </p:cNvPr>
          <p:cNvSpPr/>
          <p:nvPr/>
        </p:nvSpPr>
        <p:spPr>
          <a:xfrm>
            <a:off x="3850412" y="3313719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 = lambda </a:t>
            </a:r>
            <a:r>
              <a:rPr lang="en-GB" dirty="0" err="1"/>
              <a:t>arg</a:t>
            </a:r>
            <a:r>
              <a:rPr lang="en-GB" dirty="0"/>
              <a:t> : </a:t>
            </a:r>
            <a:r>
              <a:rPr lang="en-GB" dirty="0" err="1"/>
              <a:t>arg</a:t>
            </a:r>
            <a:r>
              <a:rPr lang="en-GB" dirty="0"/>
              <a:t> * 2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DF9D3-E76E-4F1B-A226-324A44630725}"/>
              </a:ext>
            </a:extLst>
          </p:cNvPr>
          <p:cNvSpPr/>
          <p:nvPr/>
        </p:nvSpPr>
        <p:spPr>
          <a:xfrm>
            <a:off x="3850415" y="4130797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print(“hi “, 2, [] )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B6DE64-8FEA-4E5C-BDF0-0D0FAD7F80CF}"/>
              </a:ext>
            </a:extLst>
          </p:cNvPr>
          <p:cNvSpPr/>
          <p:nvPr/>
        </p:nvSpPr>
        <p:spPr>
          <a:xfrm>
            <a:off x="3850414" y="4622082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x(99 )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63C09-E5A1-4E8D-8366-EAA498E9BB11}"/>
              </a:ext>
            </a:extLst>
          </p:cNvPr>
          <p:cNvSpPr/>
          <p:nvPr/>
        </p:nvSpPr>
        <p:spPr>
          <a:xfrm>
            <a:off x="3850413" y="5212475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print(“var is”,  99, </a:t>
            </a:r>
            <a:r>
              <a:rPr lang="en-GB" dirty="0" err="1"/>
              <a:t>sep</a:t>
            </a:r>
            <a:r>
              <a:rPr lang="en-GB" dirty="0"/>
              <a:t>=“:”)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7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54B1-7B1D-4D19-8751-9D4A7EF8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2638-FED2-4035-A7A6-4F23B578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Break your code into manageable chunks</a:t>
            </a:r>
          </a:p>
          <a:p>
            <a:r>
              <a:rPr lang="en-IE" dirty="0"/>
              <a:t>Package reusable parts of your code</a:t>
            </a:r>
          </a:p>
          <a:p>
            <a:r>
              <a:rPr lang="en-IE" dirty="0"/>
              <a:t>Can be useful for testing</a:t>
            </a:r>
          </a:p>
          <a:p>
            <a:r>
              <a:rPr lang="en-IE" dirty="0"/>
              <a:t>Try to think of the interface to (arguments) and from (return) each function</a:t>
            </a:r>
          </a:p>
          <a:p>
            <a:pPr lvl="1"/>
            <a:r>
              <a:rPr lang="en-IE" dirty="0"/>
              <a:t>When using a function you usually don’t have to worry about how the function performs a task.</a:t>
            </a:r>
          </a:p>
          <a:p>
            <a:r>
              <a:rPr lang="en-IE" dirty="0"/>
              <a:t>There is copious amount of theory as to how a program is divided up</a:t>
            </a:r>
          </a:p>
          <a:p>
            <a:pPr lvl="1"/>
            <a:r>
              <a:rPr lang="en-IE" dirty="0"/>
              <a:t>Functional Programming </a:t>
            </a:r>
          </a:p>
          <a:p>
            <a:pPr lvl="1"/>
            <a:r>
              <a:rPr lang="en-IE" dirty="0"/>
              <a:t>Object Orientated Programming </a:t>
            </a:r>
          </a:p>
          <a:p>
            <a:pPr lvl="1"/>
            <a:r>
              <a:rPr lang="en-IE" dirty="0"/>
              <a:t>etc</a:t>
            </a:r>
          </a:p>
          <a:p>
            <a:r>
              <a:rPr lang="en-IE" dirty="0"/>
              <a:t>We will look at modules later</a:t>
            </a:r>
          </a:p>
        </p:txBody>
      </p:sp>
    </p:spTree>
    <p:extLst>
      <p:ext uri="{BB962C8B-B14F-4D97-AF65-F5344CB8AC3E}">
        <p14:creationId xmlns:p14="http://schemas.microsoft.com/office/powerpoint/2010/main" val="291468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274-2E00-4216-8B0D-CCDCA59A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020" y="0"/>
            <a:ext cx="1671145" cy="1609344"/>
          </a:xfrm>
        </p:spPr>
        <p:txBody>
          <a:bodyPr/>
          <a:lstStyle/>
          <a:p>
            <a:r>
              <a:rPr lang="en-IE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E43-A96F-4FED-9CD8-AFF9B88E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9" y="1502979"/>
            <a:ext cx="9937530" cy="4929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2600" b="1" dirty="0"/>
              <a:t>Arguments and return values</a:t>
            </a:r>
          </a:p>
          <a:p>
            <a:r>
              <a:rPr lang="en-IE" dirty="0"/>
              <a:t>Default arguments</a:t>
            </a:r>
          </a:p>
          <a:p>
            <a:r>
              <a:rPr lang="en-IE" dirty="0"/>
              <a:t>Named arguments</a:t>
            </a:r>
          </a:p>
          <a:p>
            <a:r>
              <a:rPr lang="en-IE" dirty="0"/>
              <a:t>Variable unnamed arguments (taken as a tuple)</a:t>
            </a:r>
          </a:p>
          <a:p>
            <a:r>
              <a:rPr lang="en-IE" dirty="0"/>
              <a:t>Variable named arguments (Taken as a dictionary)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sz="2600" b="1" dirty="0"/>
              <a:t>More than you need for the moments</a:t>
            </a:r>
          </a:p>
          <a:p>
            <a:r>
              <a:rPr lang="en-IE" dirty="0"/>
              <a:t>Global vs local variables</a:t>
            </a:r>
          </a:p>
          <a:p>
            <a:r>
              <a:rPr lang="en-IE" dirty="0"/>
              <a:t>modules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sz="2200" b="1" dirty="0"/>
              <a:t>Anonymous </a:t>
            </a:r>
            <a:r>
              <a:rPr lang="en-IE" sz="2600" b="1" dirty="0"/>
              <a:t>Functions</a:t>
            </a:r>
          </a:p>
          <a:p>
            <a:r>
              <a:rPr lang="en-IE" dirty="0"/>
              <a:t>Lambda functions</a:t>
            </a:r>
          </a:p>
          <a:p>
            <a:r>
              <a:rPr lang="en-IE" dirty="0"/>
              <a:t>Variables can be functions</a:t>
            </a:r>
          </a:p>
        </p:txBody>
      </p:sp>
    </p:spTree>
    <p:extLst>
      <p:ext uri="{BB962C8B-B14F-4D97-AF65-F5344CB8AC3E}">
        <p14:creationId xmlns:p14="http://schemas.microsoft.com/office/powerpoint/2010/main" val="3663289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3b79411a-74a9-4456-bf24-7becf0a1874f"/>
    <ds:schemaRef ds:uri="022397c6-a0dd-4bd1-b5b2-3083c75319a8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4629</TotalTime>
  <Words>443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functions Part1</vt:lpstr>
      <vt:lpstr>Structured programming theorem </vt:lpstr>
      <vt:lpstr>You have used functions already</vt:lpstr>
      <vt:lpstr>Using a function (eg abs()) </vt:lpstr>
      <vt:lpstr>defining a function (eg abs()) </vt:lpstr>
      <vt:lpstr>functions</vt:lpstr>
      <vt:lpstr>PowerPoint Presentation</vt:lpstr>
      <vt:lpstr>How to use functions</vt:lpstr>
      <vt:lpstr>Next</vt:lpstr>
      <vt:lpstr>Stand up and stretch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23</cp:revision>
  <dcterms:created xsi:type="dcterms:W3CDTF">2021-01-04T12:46:45Z</dcterms:created>
  <dcterms:modified xsi:type="dcterms:W3CDTF">2023-02-25T20:48:16Z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