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74" r:id="rId6"/>
    <p:sldId id="275" r:id="rId7"/>
    <p:sldId id="277" r:id="rId8"/>
    <p:sldId id="278" r:id="rId9"/>
    <p:sldId id="279" r:id="rId10"/>
    <p:sldId id="276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6ED150-8544-4AF9-986F-98FAD25F21B1}" v="1" dt="2023-03-14T14:49:41.6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606ED150-8544-4AF9-986F-98FAD25F21B1}"/>
    <pc:docChg chg="custSel modSld">
      <pc:chgData name="Andrew Beatty" userId="ddf183e3-d1da-49e1-9619-81ceb6b4ef92" providerId="ADAL" clId="{606ED150-8544-4AF9-986F-98FAD25F21B1}" dt="2023-03-14T14:49:45.925" v="1" actId="478"/>
      <pc:docMkLst>
        <pc:docMk/>
      </pc:docMkLst>
      <pc:sldChg chg="delSp modTransition modAnim">
        <pc:chgData name="Andrew Beatty" userId="ddf183e3-d1da-49e1-9619-81ceb6b4ef92" providerId="ADAL" clId="{606ED150-8544-4AF9-986F-98FAD25F21B1}" dt="2023-03-14T14:49:41.666" v="0"/>
        <pc:sldMkLst>
          <pc:docMk/>
          <pc:sldMk cId="1857251170" sldId="256"/>
        </pc:sldMkLst>
        <pc:picChg chg="del">
          <ac:chgData name="Andrew Beatty" userId="ddf183e3-d1da-49e1-9619-81ceb6b4ef92" providerId="ADAL" clId="{606ED150-8544-4AF9-986F-98FAD25F21B1}" dt="2023-03-14T14:49:41.666" v="0"/>
          <ac:picMkLst>
            <pc:docMk/>
            <pc:sldMk cId="1857251170" sldId="256"/>
            <ac:picMk id="8" creationId="{50B05710-4667-4165-E380-D2C77028B6BE}"/>
          </ac:picMkLst>
        </pc:picChg>
      </pc:sldChg>
      <pc:sldChg chg="delSp modTransition modAnim">
        <pc:chgData name="Andrew Beatty" userId="ddf183e3-d1da-49e1-9619-81ceb6b4ef92" providerId="ADAL" clId="{606ED150-8544-4AF9-986F-98FAD25F21B1}" dt="2023-03-14T14:49:41.666" v="0"/>
        <pc:sldMkLst>
          <pc:docMk/>
          <pc:sldMk cId="3305426194" sldId="274"/>
        </pc:sldMkLst>
        <pc:picChg chg="del">
          <ac:chgData name="Andrew Beatty" userId="ddf183e3-d1da-49e1-9619-81ceb6b4ef92" providerId="ADAL" clId="{606ED150-8544-4AF9-986F-98FAD25F21B1}" dt="2023-03-14T14:49:41.666" v="0"/>
          <ac:picMkLst>
            <pc:docMk/>
            <pc:sldMk cId="3305426194" sldId="274"/>
            <ac:picMk id="6" creationId="{5474AFBC-D189-4202-AC24-931A99893DC7}"/>
          </ac:picMkLst>
        </pc:picChg>
      </pc:sldChg>
      <pc:sldChg chg="delSp modTransition modAnim">
        <pc:chgData name="Andrew Beatty" userId="ddf183e3-d1da-49e1-9619-81ceb6b4ef92" providerId="ADAL" clId="{606ED150-8544-4AF9-986F-98FAD25F21B1}" dt="2023-03-14T14:49:41.666" v="0"/>
        <pc:sldMkLst>
          <pc:docMk/>
          <pc:sldMk cId="3610713484" sldId="275"/>
        </pc:sldMkLst>
        <pc:picChg chg="del">
          <ac:chgData name="Andrew Beatty" userId="ddf183e3-d1da-49e1-9619-81ceb6b4ef92" providerId="ADAL" clId="{606ED150-8544-4AF9-986F-98FAD25F21B1}" dt="2023-03-14T14:49:41.666" v="0"/>
          <ac:picMkLst>
            <pc:docMk/>
            <pc:sldMk cId="3610713484" sldId="275"/>
            <ac:picMk id="2" creationId="{45E4E1C0-ABCE-4E72-9BF7-8C548C801AEE}"/>
          </ac:picMkLst>
        </pc:picChg>
      </pc:sldChg>
      <pc:sldChg chg="delSp modTransition modAnim">
        <pc:chgData name="Andrew Beatty" userId="ddf183e3-d1da-49e1-9619-81ceb6b4ef92" providerId="ADAL" clId="{606ED150-8544-4AF9-986F-98FAD25F21B1}" dt="2023-03-14T14:49:41.666" v="0"/>
        <pc:sldMkLst>
          <pc:docMk/>
          <pc:sldMk cId="1171617201" sldId="276"/>
        </pc:sldMkLst>
        <pc:picChg chg="del">
          <ac:chgData name="Andrew Beatty" userId="ddf183e3-d1da-49e1-9619-81ceb6b4ef92" providerId="ADAL" clId="{606ED150-8544-4AF9-986F-98FAD25F21B1}" dt="2023-03-14T14:49:41.666" v="0"/>
          <ac:picMkLst>
            <pc:docMk/>
            <pc:sldMk cId="1171617201" sldId="276"/>
            <ac:picMk id="4" creationId="{31A1C900-648D-47AD-BCFD-8FF26455E389}"/>
          </ac:picMkLst>
        </pc:picChg>
      </pc:sldChg>
      <pc:sldChg chg="delSp modTransition modAnim">
        <pc:chgData name="Andrew Beatty" userId="ddf183e3-d1da-49e1-9619-81ceb6b4ef92" providerId="ADAL" clId="{606ED150-8544-4AF9-986F-98FAD25F21B1}" dt="2023-03-14T14:49:41.666" v="0"/>
        <pc:sldMkLst>
          <pc:docMk/>
          <pc:sldMk cId="2595048606" sldId="277"/>
        </pc:sldMkLst>
        <pc:picChg chg="del">
          <ac:chgData name="Andrew Beatty" userId="ddf183e3-d1da-49e1-9619-81ceb6b4ef92" providerId="ADAL" clId="{606ED150-8544-4AF9-986F-98FAD25F21B1}" dt="2023-03-14T14:49:41.666" v="0"/>
          <ac:picMkLst>
            <pc:docMk/>
            <pc:sldMk cId="2595048606" sldId="277"/>
            <ac:picMk id="6" creationId="{8C3631AD-A64C-47FF-B364-123DC4B362A9}"/>
          </ac:picMkLst>
        </pc:picChg>
      </pc:sldChg>
      <pc:sldChg chg="delSp modTransition modAnim">
        <pc:chgData name="Andrew Beatty" userId="ddf183e3-d1da-49e1-9619-81ceb6b4ef92" providerId="ADAL" clId="{606ED150-8544-4AF9-986F-98FAD25F21B1}" dt="2023-03-14T14:49:41.666" v="0"/>
        <pc:sldMkLst>
          <pc:docMk/>
          <pc:sldMk cId="3468867645" sldId="278"/>
        </pc:sldMkLst>
        <pc:picChg chg="del">
          <ac:chgData name="Andrew Beatty" userId="ddf183e3-d1da-49e1-9619-81ceb6b4ef92" providerId="ADAL" clId="{606ED150-8544-4AF9-986F-98FAD25F21B1}" dt="2023-03-14T14:49:41.666" v="0"/>
          <ac:picMkLst>
            <pc:docMk/>
            <pc:sldMk cId="3468867645" sldId="278"/>
            <ac:picMk id="6" creationId="{5240368C-C4D1-43A8-A04D-282A8A49E709}"/>
          </ac:picMkLst>
        </pc:picChg>
      </pc:sldChg>
      <pc:sldChg chg="delSp modTransition modAnim">
        <pc:chgData name="Andrew Beatty" userId="ddf183e3-d1da-49e1-9619-81ceb6b4ef92" providerId="ADAL" clId="{606ED150-8544-4AF9-986F-98FAD25F21B1}" dt="2023-03-14T14:49:41.666" v="0"/>
        <pc:sldMkLst>
          <pc:docMk/>
          <pc:sldMk cId="257715372" sldId="279"/>
        </pc:sldMkLst>
        <pc:picChg chg="del">
          <ac:chgData name="Andrew Beatty" userId="ddf183e3-d1da-49e1-9619-81ceb6b4ef92" providerId="ADAL" clId="{606ED150-8544-4AF9-986F-98FAD25F21B1}" dt="2023-03-14T14:49:41.666" v="0"/>
          <ac:picMkLst>
            <pc:docMk/>
            <pc:sldMk cId="257715372" sldId="279"/>
            <ac:picMk id="6" creationId="{80D18427-1D16-493B-903F-B5356AB89883}"/>
          </ac:picMkLst>
        </pc:picChg>
      </pc:sldChg>
      <pc:sldChg chg="delSp mod modTransition delAnim">
        <pc:chgData name="Andrew Beatty" userId="ddf183e3-d1da-49e1-9619-81ceb6b4ef92" providerId="ADAL" clId="{606ED150-8544-4AF9-986F-98FAD25F21B1}" dt="2023-03-14T14:49:45.925" v="1" actId="478"/>
        <pc:sldMkLst>
          <pc:docMk/>
          <pc:sldMk cId="2630086863" sldId="280"/>
        </pc:sldMkLst>
        <pc:picChg chg="del">
          <ac:chgData name="Andrew Beatty" userId="ddf183e3-d1da-49e1-9619-81ceb6b4ef92" providerId="ADAL" clId="{606ED150-8544-4AF9-986F-98FAD25F21B1}" dt="2023-03-14T14:49:45.925" v="1" actId="478"/>
          <ac:picMkLst>
            <pc:docMk/>
            <pc:sldMk cId="2630086863" sldId="280"/>
            <ac:picMk id="4" creationId="{B88C2DE0-E167-4A71-9CB6-B0F269D56FD7}"/>
          </ac:picMkLst>
        </pc:picChg>
      </pc:sldChg>
      <pc:sldChg chg="delSp modTransition modAnim">
        <pc:chgData name="Andrew Beatty" userId="ddf183e3-d1da-49e1-9619-81ceb6b4ef92" providerId="ADAL" clId="{606ED150-8544-4AF9-986F-98FAD25F21B1}" dt="2023-03-14T14:49:41.666" v="0"/>
        <pc:sldMkLst>
          <pc:docMk/>
          <pc:sldMk cId="3015568705" sldId="281"/>
        </pc:sldMkLst>
        <pc:picChg chg="del">
          <ac:chgData name="Andrew Beatty" userId="ddf183e3-d1da-49e1-9619-81ceb6b4ef92" providerId="ADAL" clId="{606ED150-8544-4AF9-986F-98FAD25F21B1}" dt="2023-03-14T14:49:41.666" v="0"/>
          <ac:picMkLst>
            <pc:docMk/>
            <pc:sldMk cId="3015568705" sldId="281"/>
            <ac:picMk id="4" creationId="{E36CA7CC-FF9B-4A5E-9722-6881DE06CE49}"/>
          </ac:picMkLst>
        </pc:picChg>
      </pc:sldChg>
    </pc:docChg>
  </pc:docChgLst>
  <pc:docChgLst>
    <pc:chgData name="Andrew Beatty" userId="b3294954-d4b5-4a40-95d7-bd84a7c4023c" providerId="ADAL" clId="{009E9618-F672-4B81-8043-26B7127D90B6}"/>
    <pc:docChg chg="custSel addSld delSld modSld sldOrd">
      <pc:chgData name="Andrew Beatty" userId="b3294954-d4b5-4a40-95d7-bd84a7c4023c" providerId="ADAL" clId="{009E9618-F672-4B81-8043-26B7127D90B6}" dt="2021-03-04T20:58:43.377" v="216"/>
      <pc:docMkLst>
        <pc:docMk/>
      </pc:docMkLst>
      <pc:sldChg chg="addSp delSp modSp mod modTransition modAnim">
        <pc:chgData name="Andrew Beatty" userId="b3294954-d4b5-4a40-95d7-bd84a7c4023c" providerId="ADAL" clId="{009E9618-F672-4B81-8043-26B7127D90B6}" dt="2021-03-04T20:24:13.006" v="213"/>
        <pc:sldMkLst>
          <pc:docMk/>
          <pc:sldMk cId="1857251170" sldId="256"/>
        </pc:sldMkLst>
        <pc:spChg chg="mod">
          <ac:chgData name="Andrew Beatty" userId="b3294954-d4b5-4a40-95d7-bd84a7c4023c" providerId="ADAL" clId="{009E9618-F672-4B81-8043-26B7127D90B6}" dt="2021-03-04T20:12:26.824" v="11" actId="6549"/>
          <ac:spMkLst>
            <pc:docMk/>
            <pc:sldMk cId="1857251170" sldId="256"/>
            <ac:spMk id="2" creationId="{8C2EA1AF-CA38-405A-8AF5-D1B294E19B79}"/>
          </ac:spMkLst>
        </pc:spChg>
        <pc:picChg chg="del">
          <ac:chgData name="Andrew Beatty" userId="b3294954-d4b5-4a40-95d7-bd84a7c4023c" providerId="ADAL" clId="{009E9618-F672-4B81-8043-26B7127D90B6}" dt="2021-03-04T20:12:12.813" v="1"/>
          <ac:picMkLst>
            <pc:docMk/>
            <pc:sldMk cId="1857251170" sldId="256"/>
            <ac:picMk id="4" creationId="{E77E1ACD-CA69-411D-8759-04B345F94E12}"/>
          </ac:picMkLst>
        </pc:picChg>
        <pc:picChg chg="add mod">
          <ac:chgData name="Andrew Beatty" userId="b3294954-d4b5-4a40-95d7-bd84a7c4023c" providerId="ADAL" clId="{009E9618-F672-4B81-8043-26B7127D90B6}" dt="2021-03-04T20:24:13.006" v="213"/>
          <ac:picMkLst>
            <pc:docMk/>
            <pc:sldMk cId="1857251170" sldId="256"/>
            <ac:picMk id="5" creationId="{8BCA9109-DC93-4E24-AAD9-03890DF67846}"/>
          </ac:picMkLst>
        </pc:picChg>
      </pc:sldChg>
      <pc:sldChg chg="delSp del modTransition modAnim">
        <pc:chgData name="Andrew Beatty" userId="b3294954-d4b5-4a40-95d7-bd84a7c4023c" providerId="ADAL" clId="{009E9618-F672-4B81-8043-26B7127D90B6}" dt="2021-03-04T20:12:29.641" v="12" actId="47"/>
        <pc:sldMkLst>
          <pc:docMk/>
          <pc:sldMk cId="4219233715" sldId="264"/>
        </pc:sldMkLst>
        <pc:picChg chg="del">
          <ac:chgData name="Andrew Beatty" userId="b3294954-d4b5-4a40-95d7-bd84a7c4023c" providerId="ADAL" clId="{009E9618-F672-4B81-8043-26B7127D90B6}" dt="2021-03-04T20:12:12.813" v="1"/>
          <ac:picMkLst>
            <pc:docMk/>
            <pc:sldMk cId="4219233715" sldId="264"/>
            <ac:picMk id="4" creationId="{61434FEA-B329-434F-9860-29425E7AA928}"/>
          </ac:picMkLst>
        </pc:picChg>
      </pc:sldChg>
      <pc:sldChg chg="delSp del modTransition modAnim">
        <pc:chgData name="Andrew Beatty" userId="b3294954-d4b5-4a40-95d7-bd84a7c4023c" providerId="ADAL" clId="{009E9618-F672-4B81-8043-26B7127D90B6}" dt="2021-03-04T20:12:32.545" v="15" actId="47"/>
        <pc:sldMkLst>
          <pc:docMk/>
          <pc:sldMk cId="1096342370" sldId="268"/>
        </pc:sldMkLst>
        <pc:picChg chg="del">
          <ac:chgData name="Andrew Beatty" userId="b3294954-d4b5-4a40-95d7-bd84a7c4023c" providerId="ADAL" clId="{009E9618-F672-4B81-8043-26B7127D90B6}" dt="2021-03-04T20:12:12.813" v="1"/>
          <ac:picMkLst>
            <pc:docMk/>
            <pc:sldMk cId="1096342370" sldId="268"/>
            <ac:picMk id="3" creationId="{5D79587A-9DEC-4FA3-9174-BDBC69975F9C}"/>
          </ac:picMkLst>
        </pc:picChg>
      </pc:sldChg>
      <pc:sldChg chg="delSp del modTransition modAnim">
        <pc:chgData name="Andrew Beatty" userId="b3294954-d4b5-4a40-95d7-bd84a7c4023c" providerId="ADAL" clId="{009E9618-F672-4B81-8043-26B7127D90B6}" dt="2021-03-04T20:12:30.264" v="13" actId="47"/>
        <pc:sldMkLst>
          <pc:docMk/>
          <pc:sldMk cId="3891931851" sldId="273"/>
        </pc:sldMkLst>
        <pc:picChg chg="del">
          <ac:chgData name="Andrew Beatty" userId="b3294954-d4b5-4a40-95d7-bd84a7c4023c" providerId="ADAL" clId="{009E9618-F672-4B81-8043-26B7127D90B6}" dt="2021-03-04T20:12:12.813" v="1"/>
          <ac:picMkLst>
            <pc:docMk/>
            <pc:sldMk cId="3891931851" sldId="273"/>
            <ac:picMk id="5" creationId="{484908D8-3E4E-48B7-BFDD-DE5F7E037022}"/>
          </ac:picMkLst>
        </pc:picChg>
      </pc:sldChg>
      <pc:sldChg chg="addSp modSp mod modTransition">
        <pc:chgData name="Andrew Beatty" userId="b3294954-d4b5-4a40-95d7-bd84a7c4023c" providerId="ADAL" clId="{009E9618-F672-4B81-8043-26B7127D90B6}" dt="2021-03-04T20:31:18.345" v="214"/>
        <pc:sldMkLst>
          <pc:docMk/>
          <pc:sldMk cId="3305426194" sldId="274"/>
        </pc:sldMkLst>
        <pc:spChg chg="mod">
          <ac:chgData name="Andrew Beatty" userId="b3294954-d4b5-4a40-95d7-bd84a7c4023c" providerId="ADAL" clId="{009E9618-F672-4B81-8043-26B7127D90B6}" dt="2021-03-04T20:14:10.653" v="121" actId="20577"/>
          <ac:spMkLst>
            <pc:docMk/>
            <pc:sldMk cId="3305426194" sldId="274"/>
            <ac:spMk id="3" creationId="{20B7E1A0-358D-44DB-B8C1-20674D020810}"/>
          </ac:spMkLst>
        </pc:spChg>
        <pc:picChg chg="add mod">
          <ac:chgData name="Andrew Beatty" userId="b3294954-d4b5-4a40-95d7-bd84a7c4023c" providerId="ADAL" clId="{009E9618-F672-4B81-8043-26B7127D90B6}" dt="2021-03-04T20:31:18.345" v="214"/>
          <ac:picMkLst>
            <pc:docMk/>
            <pc:sldMk cId="3305426194" sldId="274"/>
            <ac:picMk id="6" creationId="{5474AFBC-D189-4202-AC24-931A99893DC7}"/>
          </ac:picMkLst>
        </pc:picChg>
      </pc:sldChg>
      <pc:sldChg chg="addSp modSp ord modTransition">
        <pc:chgData name="Andrew Beatty" userId="b3294954-d4b5-4a40-95d7-bd84a7c4023c" providerId="ADAL" clId="{009E9618-F672-4B81-8043-26B7127D90B6}" dt="2021-03-04T20:31:18.345" v="214"/>
        <pc:sldMkLst>
          <pc:docMk/>
          <pc:sldMk cId="3610713484" sldId="275"/>
        </pc:sldMkLst>
        <pc:picChg chg="add mod">
          <ac:chgData name="Andrew Beatty" userId="b3294954-d4b5-4a40-95d7-bd84a7c4023c" providerId="ADAL" clId="{009E9618-F672-4B81-8043-26B7127D90B6}" dt="2021-03-04T20:31:18.345" v="214"/>
          <ac:picMkLst>
            <pc:docMk/>
            <pc:sldMk cId="3610713484" sldId="275"/>
            <ac:picMk id="2" creationId="{45E4E1C0-ABCE-4E72-9BF7-8C548C801AEE}"/>
          </ac:picMkLst>
        </pc:picChg>
      </pc:sldChg>
      <pc:sldChg chg="addSp modSp new mod">
        <pc:chgData name="Andrew Beatty" userId="b3294954-d4b5-4a40-95d7-bd84a7c4023c" providerId="ADAL" clId="{009E9618-F672-4B81-8043-26B7127D90B6}" dt="2021-03-04T20:31:18.345" v="214"/>
        <pc:sldMkLst>
          <pc:docMk/>
          <pc:sldMk cId="1171617201" sldId="276"/>
        </pc:sldMkLst>
        <pc:spChg chg="mod">
          <ac:chgData name="Andrew Beatty" userId="b3294954-d4b5-4a40-95d7-bd84a7c4023c" providerId="ADAL" clId="{009E9618-F672-4B81-8043-26B7127D90B6}" dt="2021-03-04T20:13:28.645" v="67" actId="20577"/>
          <ac:spMkLst>
            <pc:docMk/>
            <pc:sldMk cId="1171617201" sldId="276"/>
            <ac:spMk id="2" creationId="{89E4A4FF-A376-4686-9052-1FE65D765108}"/>
          </ac:spMkLst>
        </pc:spChg>
        <pc:spChg chg="mod">
          <ac:chgData name="Andrew Beatty" userId="b3294954-d4b5-4a40-95d7-bd84a7c4023c" providerId="ADAL" clId="{009E9618-F672-4B81-8043-26B7127D90B6}" dt="2021-03-04T20:13:33.473" v="69" actId="14"/>
          <ac:spMkLst>
            <pc:docMk/>
            <pc:sldMk cId="1171617201" sldId="276"/>
            <ac:spMk id="3" creationId="{71AB8445-4696-4FF3-923D-C1146EE3B5DA}"/>
          </ac:spMkLst>
        </pc:spChg>
        <pc:picChg chg="add mod">
          <ac:chgData name="Andrew Beatty" userId="b3294954-d4b5-4a40-95d7-bd84a7c4023c" providerId="ADAL" clId="{009E9618-F672-4B81-8043-26B7127D90B6}" dt="2021-03-04T20:31:18.345" v="214"/>
          <ac:picMkLst>
            <pc:docMk/>
            <pc:sldMk cId="1171617201" sldId="276"/>
            <ac:picMk id="4" creationId="{31A1C900-648D-47AD-BCFD-8FF26455E389}"/>
          </ac:picMkLst>
        </pc:picChg>
      </pc:sldChg>
      <pc:sldChg chg="del modTransition">
        <pc:chgData name="Andrew Beatty" userId="b3294954-d4b5-4a40-95d7-bd84a7c4023c" providerId="ADAL" clId="{009E9618-F672-4B81-8043-26B7127D90B6}" dt="2021-03-04T20:12:31.467" v="14" actId="47"/>
        <pc:sldMkLst>
          <pc:docMk/>
          <pc:sldMk cId="2761076171" sldId="276"/>
        </pc:sldMkLst>
      </pc:sldChg>
      <pc:sldChg chg="addSp delSp modSp new mod">
        <pc:chgData name="Andrew Beatty" userId="b3294954-d4b5-4a40-95d7-bd84a7c4023c" providerId="ADAL" clId="{009E9618-F672-4B81-8043-26B7127D90B6}" dt="2021-03-04T20:31:18.345" v="214"/>
        <pc:sldMkLst>
          <pc:docMk/>
          <pc:sldMk cId="2595048606" sldId="277"/>
        </pc:sldMkLst>
        <pc:spChg chg="del">
          <ac:chgData name="Andrew Beatty" userId="b3294954-d4b5-4a40-95d7-bd84a7c4023c" providerId="ADAL" clId="{009E9618-F672-4B81-8043-26B7127D90B6}" dt="2021-03-04T20:15:35.771" v="123" actId="478"/>
          <ac:spMkLst>
            <pc:docMk/>
            <pc:sldMk cId="2595048606" sldId="277"/>
            <ac:spMk id="2" creationId="{B4E70CF1-BC96-4C12-BD6B-FEA3C33E218D}"/>
          </ac:spMkLst>
        </pc:spChg>
        <pc:spChg chg="del">
          <ac:chgData name="Andrew Beatty" userId="b3294954-d4b5-4a40-95d7-bd84a7c4023c" providerId="ADAL" clId="{009E9618-F672-4B81-8043-26B7127D90B6}" dt="2021-03-04T20:15:38.510" v="124" actId="478"/>
          <ac:spMkLst>
            <pc:docMk/>
            <pc:sldMk cId="2595048606" sldId="277"/>
            <ac:spMk id="3" creationId="{1962BA06-6A6F-4387-A868-05EC72F9AEE6}"/>
          </ac:spMkLst>
        </pc:spChg>
        <pc:picChg chg="add mod">
          <ac:chgData name="Andrew Beatty" userId="b3294954-d4b5-4a40-95d7-bd84a7c4023c" providerId="ADAL" clId="{009E9618-F672-4B81-8043-26B7127D90B6}" dt="2021-03-04T20:18:46.756" v="131" actId="14100"/>
          <ac:picMkLst>
            <pc:docMk/>
            <pc:sldMk cId="2595048606" sldId="277"/>
            <ac:picMk id="5" creationId="{FBEF18D2-D257-4C39-8716-BB9D1BB853A5}"/>
          </ac:picMkLst>
        </pc:picChg>
        <pc:picChg chg="add mod">
          <ac:chgData name="Andrew Beatty" userId="b3294954-d4b5-4a40-95d7-bd84a7c4023c" providerId="ADAL" clId="{009E9618-F672-4B81-8043-26B7127D90B6}" dt="2021-03-04T20:31:18.345" v="214"/>
          <ac:picMkLst>
            <pc:docMk/>
            <pc:sldMk cId="2595048606" sldId="277"/>
            <ac:picMk id="6" creationId="{8C3631AD-A64C-47FF-B364-123DC4B362A9}"/>
          </ac:picMkLst>
        </pc:picChg>
      </pc:sldChg>
      <pc:sldChg chg="addSp delSp modSp new mod">
        <pc:chgData name="Andrew Beatty" userId="b3294954-d4b5-4a40-95d7-bd84a7c4023c" providerId="ADAL" clId="{009E9618-F672-4B81-8043-26B7127D90B6}" dt="2021-03-04T20:31:18.345" v="214"/>
        <pc:sldMkLst>
          <pc:docMk/>
          <pc:sldMk cId="3468867645" sldId="278"/>
        </pc:sldMkLst>
        <pc:spChg chg="del">
          <ac:chgData name="Andrew Beatty" userId="b3294954-d4b5-4a40-95d7-bd84a7c4023c" providerId="ADAL" clId="{009E9618-F672-4B81-8043-26B7127D90B6}" dt="2021-03-04T20:19:25.100" v="141" actId="478"/>
          <ac:spMkLst>
            <pc:docMk/>
            <pc:sldMk cId="3468867645" sldId="278"/>
            <ac:spMk id="2" creationId="{F95C92F9-7BCC-4A39-9482-CF9496565C92}"/>
          </ac:spMkLst>
        </pc:spChg>
        <pc:spChg chg="del">
          <ac:chgData name="Andrew Beatty" userId="b3294954-d4b5-4a40-95d7-bd84a7c4023c" providerId="ADAL" clId="{009E9618-F672-4B81-8043-26B7127D90B6}" dt="2021-03-04T20:19:11.498" v="136" actId="931"/>
          <ac:spMkLst>
            <pc:docMk/>
            <pc:sldMk cId="3468867645" sldId="278"/>
            <ac:spMk id="3" creationId="{4CDDE29C-87A4-4EB7-BD10-E5B0F7AA0FCB}"/>
          </ac:spMkLst>
        </pc:spChg>
        <pc:picChg chg="add mod">
          <ac:chgData name="Andrew Beatty" userId="b3294954-d4b5-4a40-95d7-bd84a7c4023c" providerId="ADAL" clId="{009E9618-F672-4B81-8043-26B7127D90B6}" dt="2021-03-04T20:19:18.504" v="140" actId="14100"/>
          <ac:picMkLst>
            <pc:docMk/>
            <pc:sldMk cId="3468867645" sldId="278"/>
            <ac:picMk id="5" creationId="{1577E6FB-1421-4C5B-AC0A-00EE984DA123}"/>
          </ac:picMkLst>
        </pc:picChg>
        <pc:picChg chg="add mod">
          <ac:chgData name="Andrew Beatty" userId="b3294954-d4b5-4a40-95d7-bd84a7c4023c" providerId="ADAL" clId="{009E9618-F672-4B81-8043-26B7127D90B6}" dt="2021-03-04T20:31:18.345" v="214"/>
          <ac:picMkLst>
            <pc:docMk/>
            <pc:sldMk cId="3468867645" sldId="278"/>
            <ac:picMk id="6" creationId="{5240368C-C4D1-43A8-A04D-282A8A49E709}"/>
          </ac:picMkLst>
        </pc:picChg>
      </pc:sldChg>
      <pc:sldChg chg="addSp delSp modSp new mod">
        <pc:chgData name="Andrew Beatty" userId="b3294954-d4b5-4a40-95d7-bd84a7c4023c" providerId="ADAL" clId="{009E9618-F672-4B81-8043-26B7127D90B6}" dt="2021-03-04T20:31:18.345" v="214"/>
        <pc:sldMkLst>
          <pc:docMk/>
          <pc:sldMk cId="257715372" sldId="279"/>
        </pc:sldMkLst>
        <pc:spChg chg="del">
          <ac:chgData name="Andrew Beatty" userId="b3294954-d4b5-4a40-95d7-bd84a7c4023c" providerId="ADAL" clId="{009E9618-F672-4B81-8043-26B7127D90B6}" dt="2021-03-04T20:19:02.750" v="134" actId="478"/>
          <ac:spMkLst>
            <pc:docMk/>
            <pc:sldMk cId="257715372" sldId="279"/>
            <ac:spMk id="2" creationId="{5F749831-8E79-43EC-A3D2-437FFE08D0BA}"/>
          </ac:spMkLst>
        </pc:spChg>
        <pc:spChg chg="del">
          <ac:chgData name="Andrew Beatty" userId="b3294954-d4b5-4a40-95d7-bd84a7c4023c" providerId="ADAL" clId="{009E9618-F672-4B81-8043-26B7127D90B6}" dt="2021-03-04T20:19:04.671" v="135" actId="478"/>
          <ac:spMkLst>
            <pc:docMk/>
            <pc:sldMk cId="257715372" sldId="279"/>
            <ac:spMk id="3" creationId="{FC320020-9364-4D66-A350-67ECBDE2B054}"/>
          </ac:spMkLst>
        </pc:spChg>
        <pc:picChg chg="add mod">
          <ac:chgData name="Andrew Beatty" userId="b3294954-d4b5-4a40-95d7-bd84a7c4023c" providerId="ADAL" clId="{009E9618-F672-4B81-8043-26B7127D90B6}" dt="2021-03-04T20:19:43.587" v="146" actId="14100"/>
          <ac:picMkLst>
            <pc:docMk/>
            <pc:sldMk cId="257715372" sldId="279"/>
            <ac:picMk id="5" creationId="{8B9AE288-AD2D-4184-AD41-34559B8E78B3}"/>
          </ac:picMkLst>
        </pc:picChg>
        <pc:picChg chg="add mod">
          <ac:chgData name="Andrew Beatty" userId="b3294954-d4b5-4a40-95d7-bd84a7c4023c" providerId="ADAL" clId="{009E9618-F672-4B81-8043-26B7127D90B6}" dt="2021-03-04T20:31:18.345" v="214"/>
          <ac:picMkLst>
            <pc:docMk/>
            <pc:sldMk cId="257715372" sldId="279"/>
            <ac:picMk id="6" creationId="{80D18427-1D16-493B-903F-B5356AB89883}"/>
          </ac:picMkLst>
        </pc:picChg>
      </pc:sldChg>
      <pc:sldChg chg="addSp delSp modSp new mod modTransition modAnim">
        <pc:chgData name="Andrew Beatty" userId="b3294954-d4b5-4a40-95d7-bd84a7c4023c" providerId="ADAL" clId="{009E9618-F672-4B81-8043-26B7127D90B6}" dt="2021-03-04T20:57:19.534" v="215"/>
        <pc:sldMkLst>
          <pc:docMk/>
          <pc:sldMk cId="2630086863" sldId="280"/>
        </pc:sldMkLst>
        <pc:spChg chg="del">
          <ac:chgData name="Andrew Beatty" userId="b3294954-d4b5-4a40-95d7-bd84a7c4023c" providerId="ADAL" clId="{009E9618-F672-4B81-8043-26B7127D90B6}" dt="2021-03-04T20:20:06.875" v="148" actId="478"/>
          <ac:spMkLst>
            <pc:docMk/>
            <pc:sldMk cId="2630086863" sldId="280"/>
            <ac:spMk id="2" creationId="{F3339109-C642-4567-A177-9E775B3B0CBD}"/>
          </ac:spMkLst>
        </pc:spChg>
        <pc:spChg chg="del">
          <ac:chgData name="Andrew Beatty" userId="b3294954-d4b5-4a40-95d7-bd84a7c4023c" providerId="ADAL" clId="{009E9618-F672-4B81-8043-26B7127D90B6}" dt="2021-03-04T20:20:09.484" v="149" actId="478"/>
          <ac:spMkLst>
            <pc:docMk/>
            <pc:sldMk cId="2630086863" sldId="280"/>
            <ac:spMk id="3" creationId="{519EBC2F-224A-42E7-8231-73FF9CEB5B41}"/>
          </ac:spMkLst>
        </pc:spChg>
        <pc:picChg chg="add mod">
          <ac:chgData name="Andrew Beatty" userId="b3294954-d4b5-4a40-95d7-bd84a7c4023c" providerId="ADAL" clId="{009E9618-F672-4B81-8043-26B7127D90B6}" dt="2021-03-04T20:57:19.534" v="215"/>
          <ac:picMkLst>
            <pc:docMk/>
            <pc:sldMk cId="2630086863" sldId="280"/>
            <ac:picMk id="4" creationId="{B88C2DE0-E167-4A71-9CB6-B0F269D56FD7}"/>
          </ac:picMkLst>
        </pc:picChg>
      </pc:sldChg>
      <pc:sldChg chg="addSp delSp modSp new mod">
        <pc:chgData name="Andrew Beatty" userId="b3294954-d4b5-4a40-95d7-bd84a7c4023c" providerId="ADAL" clId="{009E9618-F672-4B81-8043-26B7127D90B6}" dt="2021-03-04T20:58:43.377" v="216"/>
        <pc:sldMkLst>
          <pc:docMk/>
          <pc:sldMk cId="3015568705" sldId="281"/>
        </pc:sldMkLst>
        <pc:spChg chg="mod">
          <ac:chgData name="Andrew Beatty" userId="b3294954-d4b5-4a40-95d7-bd84a7c4023c" providerId="ADAL" clId="{009E9618-F672-4B81-8043-26B7127D90B6}" dt="2021-03-04T20:20:40.725" v="212" actId="1076"/>
          <ac:spMkLst>
            <pc:docMk/>
            <pc:sldMk cId="3015568705" sldId="281"/>
            <ac:spMk id="2" creationId="{F936C5B2-F8E0-43DE-81B5-0041B711CAC3}"/>
          </ac:spMkLst>
        </pc:spChg>
        <pc:spChg chg="del">
          <ac:chgData name="Andrew Beatty" userId="b3294954-d4b5-4a40-95d7-bd84a7c4023c" providerId="ADAL" clId="{009E9618-F672-4B81-8043-26B7127D90B6}" dt="2021-03-04T20:20:36.969" v="211" actId="478"/>
          <ac:spMkLst>
            <pc:docMk/>
            <pc:sldMk cId="3015568705" sldId="281"/>
            <ac:spMk id="3" creationId="{D1DDD3CD-2BF7-45CC-9E1D-365B62A78767}"/>
          </ac:spMkLst>
        </pc:spChg>
        <pc:picChg chg="add mod">
          <ac:chgData name="Andrew Beatty" userId="b3294954-d4b5-4a40-95d7-bd84a7c4023c" providerId="ADAL" clId="{009E9618-F672-4B81-8043-26B7127D90B6}" dt="2021-03-04T20:58:43.377" v="216"/>
          <ac:picMkLst>
            <pc:docMk/>
            <pc:sldMk cId="3015568705" sldId="281"/>
            <ac:picMk id="4" creationId="{E36CA7CC-FF9B-4A5E-9722-6881DE06CE49}"/>
          </ac:picMkLst>
        </pc:picChg>
      </pc:sldChg>
    </pc:docChg>
  </pc:docChgLst>
  <pc:docChgLst>
    <pc:chgData name="Andrew Beatty" userId="ddf183e3-d1da-49e1-9619-81ceb6b4ef92" providerId="ADAL" clId="{4704CA83-D2FD-4585-AAC2-D7EF3AFB069B}"/>
    <pc:docChg chg="custSel modSld">
      <pc:chgData name="Andrew Beatty" userId="ddf183e3-d1da-49e1-9619-81ceb6b4ef92" providerId="ADAL" clId="{4704CA83-D2FD-4585-AAC2-D7EF3AFB069B}" dt="2023-03-13T12:01:20.143" v="12"/>
      <pc:docMkLst>
        <pc:docMk/>
      </pc:docMkLst>
      <pc:sldChg chg="addSp delSp modSp mod modTransition modAnim">
        <pc:chgData name="Andrew Beatty" userId="ddf183e3-d1da-49e1-9619-81ceb6b4ef92" providerId="ADAL" clId="{4704CA83-D2FD-4585-AAC2-D7EF3AFB069B}" dt="2023-03-13T12:01:20.143" v="12"/>
        <pc:sldMkLst>
          <pc:docMk/>
          <pc:sldMk cId="1857251170" sldId="256"/>
        </pc:sldMkLst>
        <pc:spChg chg="mod">
          <ac:chgData name="Andrew Beatty" userId="ddf183e3-d1da-49e1-9619-81ceb6b4ef92" providerId="ADAL" clId="{4704CA83-D2FD-4585-AAC2-D7EF3AFB069B}" dt="2023-03-13T11:59:54.725" v="9" actId="20577"/>
          <ac:spMkLst>
            <pc:docMk/>
            <pc:sldMk cId="1857251170" sldId="256"/>
            <ac:spMk id="3" creationId="{190AD773-E8E4-4EB2-8065-976FF11ACE30}"/>
          </ac:spMkLst>
        </pc:spChg>
        <pc:picChg chg="del">
          <ac:chgData name="Andrew Beatty" userId="ddf183e3-d1da-49e1-9619-81ceb6b4ef92" providerId="ADAL" clId="{4704CA83-D2FD-4585-AAC2-D7EF3AFB069B}" dt="2023-03-13T12:00:37.780" v="11"/>
          <ac:picMkLst>
            <pc:docMk/>
            <pc:sldMk cId="1857251170" sldId="256"/>
            <ac:picMk id="5" creationId="{8BCA9109-DC93-4E24-AAD9-03890DF67846}"/>
          </ac:picMkLst>
        </pc:picChg>
        <pc:picChg chg="add del mod ord">
          <ac:chgData name="Andrew Beatty" userId="ddf183e3-d1da-49e1-9619-81ceb6b4ef92" providerId="ADAL" clId="{4704CA83-D2FD-4585-AAC2-D7EF3AFB069B}" dt="2023-03-13T12:01:20.143" v="12"/>
          <ac:picMkLst>
            <pc:docMk/>
            <pc:sldMk cId="1857251170" sldId="256"/>
            <ac:picMk id="7" creationId="{42F3ED4B-606B-8D83-52AB-7BF9C9676DE1}"/>
          </ac:picMkLst>
        </pc:picChg>
        <pc:picChg chg="add mod">
          <ac:chgData name="Andrew Beatty" userId="ddf183e3-d1da-49e1-9619-81ceb6b4ef92" providerId="ADAL" clId="{4704CA83-D2FD-4585-AAC2-D7EF3AFB069B}" dt="2023-03-13T12:01:20.143" v="12"/>
          <ac:picMkLst>
            <pc:docMk/>
            <pc:sldMk cId="1857251170" sldId="256"/>
            <ac:picMk id="8" creationId="{50B05710-4667-4165-E380-D2C77028B6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3/14/2023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Plotting </a:t>
            </a:r>
            <a:r>
              <a:rPr lang="en-GB" sz="2400" dirty="0"/>
              <a:t>matplotlib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And Scripting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89B4-2A70-4950-B834-352D072D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204" y="484632"/>
            <a:ext cx="10058400" cy="1609344"/>
          </a:xfrm>
        </p:spPr>
        <p:txBody>
          <a:bodyPr/>
          <a:lstStyle/>
          <a:p>
            <a:r>
              <a:rPr lang="en-IE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7E1A0-358D-44DB-B8C1-20674D020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05510"/>
            <a:ext cx="10058400" cy="4466690"/>
          </a:xfrm>
        </p:spPr>
        <p:txBody>
          <a:bodyPr/>
          <a:lstStyle/>
          <a:p>
            <a:r>
              <a:rPr lang="en-IE" dirty="0"/>
              <a:t>Makes plots</a:t>
            </a:r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(graphs in computing can mean something else)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You can fall down a long rabbit hole messing with plots</a:t>
            </a:r>
          </a:p>
          <a:p>
            <a:pPr lvl="1"/>
            <a:r>
              <a:rPr lang="en-IE" dirty="0"/>
              <a:t>Line plots</a:t>
            </a:r>
          </a:p>
          <a:p>
            <a:pPr lvl="1"/>
            <a:r>
              <a:rPr lang="en-IE" dirty="0"/>
              <a:t>Scatter plots</a:t>
            </a:r>
          </a:p>
          <a:p>
            <a:pPr lvl="1"/>
            <a:r>
              <a:rPr lang="en-IE" dirty="0"/>
              <a:t>Histograms</a:t>
            </a:r>
          </a:p>
          <a:p>
            <a:pPr lvl="1"/>
            <a:r>
              <a:rPr lang="en-IE" dirty="0"/>
              <a:t>Pie charts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0D9D4-DB2C-4BAC-9ED5-5319C4A05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632" y="2999250"/>
            <a:ext cx="2711027" cy="12953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16F2AB-F664-419D-8D17-5CD757417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109" y="685799"/>
            <a:ext cx="3222387" cy="240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2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D5D2B6-E561-43F1-9769-51C897652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1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BEF18D2-D257-4C39-8716-BB9D1BB85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025" y="613775"/>
            <a:ext cx="8705589" cy="58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4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577E6FB-1421-4C5B-AC0A-00EE984DA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655" y="368437"/>
            <a:ext cx="8417489" cy="6595893"/>
          </a:xfrm>
        </p:spPr>
      </p:pic>
    </p:spTree>
    <p:extLst>
      <p:ext uri="{BB962C8B-B14F-4D97-AF65-F5344CB8AC3E}">
        <p14:creationId xmlns:p14="http://schemas.microsoft.com/office/powerpoint/2010/main" val="346886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8B9AE288-AD2D-4184-AD41-34559B8E7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53" y="-837391"/>
            <a:ext cx="10997852" cy="861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A4FF-A376-4686-9052-1FE65D76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Ok how Do we write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B8445-4696-4FF3-923D-C1146EE3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Two ways of using matplotlib</a:t>
            </a:r>
          </a:p>
          <a:p>
            <a:pPr lvl="1"/>
            <a:r>
              <a:rPr lang="en-IE" dirty="0"/>
              <a:t>Stateful (</a:t>
            </a:r>
            <a:r>
              <a:rPr lang="en-IE" dirty="0" err="1"/>
              <a:t>pyplot</a:t>
            </a:r>
            <a:r>
              <a:rPr lang="en-IE" dirty="0"/>
              <a:t>) see W3Schools.com</a:t>
            </a:r>
          </a:p>
          <a:p>
            <a:pPr lvl="1"/>
            <a:r>
              <a:rPr lang="en-IE" dirty="0"/>
              <a:t>Stateless (Object oriented) a bit more advanced see </a:t>
            </a:r>
            <a:r>
              <a:rPr lang="en-IE" dirty="0" err="1"/>
              <a:t>realpython</a:t>
            </a:r>
            <a:r>
              <a:rPr lang="en-IE" dirty="0"/>
              <a:t> tutorial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7161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08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C5B2-F8E0-43DE-81B5-0041B711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63744"/>
            <a:ext cx="10058400" cy="1609344"/>
          </a:xfrm>
        </p:spPr>
        <p:txBody>
          <a:bodyPr/>
          <a:lstStyle/>
          <a:p>
            <a:r>
              <a:rPr lang="en-IE" dirty="0"/>
              <a:t>Ok there is a lot of exploring you can do with these</a:t>
            </a:r>
          </a:p>
        </p:txBody>
      </p:sp>
    </p:spTree>
    <p:extLst>
      <p:ext uri="{BB962C8B-B14F-4D97-AF65-F5344CB8AC3E}">
        <p14:creationId xmlns:p14="http://schemas.microsoft.com/office/powerpoint/2010/main" val="3015568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F962E-2A62-4241-9ED6-8AA3A164CFB6}">
  <ds:schemaRefs>
    <ds:schemaRef ds:uri="http://purl.org/dc/elements/1.1/"/>
    <ds:schemaRef ds:uri="http://www.w3.org/XML/1998/namespace"/>
    <ds:schemaRef ds:uri="http://purl.org/dc/dcmitype/"/>
    <ds:schemaRef ds:uri="http://purl.org/dc/terms/"/>
    <ds:schemaRef ds:uri="3b79411a-74a9-4456-bf24-7becf0a1874f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022397c6-a0dd-4bd1-b5b2-3083c75319a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7553</TotalTime>
  <Words>86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Wood Type</vt:lpstr>
      <vt:lpstr>Plotting matplotlib</vt:lpstr>
      <vt:lpstr>matplotlib</vt:lpstr>
      <vt:lpstr>PowerPoint Presentation</vt:lpstr>
      <vt:lpstr>PowerPoint Presentation</vt:lpstr>
      <vt:lpstr>PowerPoint Presentation</vt:lpstr>
      <vt:lpstr>PowerPoint Presentation</vt:lpstr>
      <vt:lpstr>Ok how Do we write the code</vt:lpstr>
      <vt:lpstr>PowerPoint Presentation</vt:lpstr>
      <vt:lpstr>Ok there is a lot of exploring you can do with these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13</cp:revision>
  <dcterms:created xsi:type="dcterms:W3CDTF">2021-01-04T12:46:45Z</dcterms:created>
  <dcterms:modified xsi:type="dcterms:W3CDTF">2023-03-14T14:49:50Z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