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7" r:id="rId7"/>
    <p:sldId id="278" r:id="rId8"/>
    <p:sldId id="279" r:id="rId9"/>
    <p:sldId id="280" r:id="rId10"/>
    <p:sldId id="276" r:id="rId11"/>
    <p:sldId id="281" r:id="rId12"/>
    <p:sldId id="28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10BB4-DE32-446A-9239-470AD9E55D5F}" v="1" dt="2023-03-29T14:34:12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0261A021-83AA-4547-AF98-E0081124DD21}"/>
    <pc:docChg chg="custSel addSld modSld">
      <pc:chgData name="Andrew Beatty" userId="b3294954-d4b5-4a40-95d7-bd84a7c4023c" providerId="ADAL" clId="{0261A021-83AA-4547-AF98-E0081124DD21}" dt="2021-03-19T18:19:05.876" v="2163" actId="20577"/>
      <pc:docMkLst>
        <pc:docMk/>
      </pc:docMkLst>
      <pc:sldChg chg="addSp delSp modSp mod modTransition modAnim">
        <pc:chgData name="Andrew Beatty" userId="b3294954-d4b5-4a40-95d7-bd84a7c4023c" providerId="ADAL" clId="{0261A021-83AA-4547-AF98-E0081124DD21}" dt="2021-03-19T17:53:35.670" v="2118"/>
        <pc:sldMkLst>
          <pc:docMk/>
          <pc:sldMk cId="1857251170" sldId="256"/>
        </pc:sldMkLst>
        <pc:spChg chg="mod">
          <ac:chgData name="Andrew Beatty" userId="b3294954-d4b5-4a40-95d7-bd84a7c4023c" providerId="ADAL" clId="{0261A021-83AA-4547-AF98-E0081124DD21}" dt="2021-03-19T17:47:57.740" v="2114" actId="313"/>
          <ac:spMkLst>
            <pc:docMk/>
            <pc:sldMk cId="1857251170" sldId="256"/>
            <ac:spMk id="2" creationId="{8C2EA1AF-CA38-405A-8AF5-D1B294E19B79}"/>
          </ac:spMkLst>
        </pc:spChg>
        <pc:picChg chg="add del mod">
          <ac:chgData name="Andrew Beatty" userId="b3294954-d4b5-4a40-95d7-bd84a7c4023c" providerId="ADAL" clId="{0261A021-83AA-4547-AF98-E0081124DD21}" dt="2021-03-19T17:52:36.001" v="2117"/>
          <ac:picMkLst>
            <pc:docMk/>
            <pc:sldMk cId="1857251170" sldId="256"/>
            <ac:picMk id="4" creationId="{B732A2BA-D04D-43D4-9F98-1E8300A30983}"/>
          </ac:picMkLst>
        </pc:picChg>
        <pc:picChg chg="add mod">
          <ac:chgData name="Andrew Beatty" userId="b3294954-d4b5-4a40-95d7-bd84a7c4023c" providerId="ADAL" clId="{0261A021-83AA-4547-AF98-E0081124DD21}" dt="2021-03-19T17:53:35.670" v="2118"/>
          <ac:picMkLst>
            <pc:docMk/>
            <pc:sldMk cId="1857251170" sldId="256"/>
            <ac:picMk id="5" creationId="{00BC3BEA-03D2-4663-B4C1-9C1758DAE9FE}"/>
          </ac:picMkLst>
        </pc:picChg>
        <pc:picChg chg="del">
          <ac:chgData name="Andrew Beatty" userId="b3294954-d4b5-4a40-95d7-bd84a7c4023c" providerId="ADAL" clId="{0261A021-83AA-4547-AF98-E0081124DD21}" dt="2021-03-19T17:47:23.593" v="2061"/>
          <ac:picMkLst>
            <pc:docMk/>
            <pc:sldMk cId="1857251170" sldId="256"/>
            <ac:picMk id="7" creationId="{F803253C-4C2A-44F0-8D7C-7B9DDD32215B}"/>
          </ac:picMkLst>
        </pc:picChg>
      </pc:sldChg>
      <pc:sldChg chg="addSp delSp modSp mod modTransition modAnim">
        <pc:chgData name="Andrew Beatty" userId="b3294954-d4b5-4a40-95d7-bd84a7c4023c" providerId="ADAL" clId="{0261A021-83AA-4547-AF98-E0081124DD21}" dt="2021-03-19T18:00:31.798" v="2119"/>
        <pc:sldMkLst>
          <pc:docMk/>
          <pc:sldMk cId="4219233715" sldId="264"/>
        </pc:sldMkLst>
        <pc:spChg chg="mod">
          <ac:chgData name="Andrew Beatty" userId="b3294954-d4b5-4a40-95d7-bd84a7c4023c" providerId="ADAL" clId="{0261A021-83AA-4547-AF98-E0081124DD21}" dt="2021-03-18T13:17:48.721" v="86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0261A021-83AA-4547-AF98-E0081124DD21}" dt="2021-03-19T17:49:00.494" v="2115" actId="207"/>
          <ac:spMkLst>
            <pc:docMk/>
            <pc:sldMk cId="4219233715" sldId="264"/>
            <ac:spMk id="3" creationId="{4C1F8E1D-EB73-4776-8252-F64BD0F50400}"/>
          </ac:spMkLst>
        </pc:spChg>
        <pc:picChg chg="del">
          <ac:chgData name="Andrew Beatty" userId="b3294954-d4b5-4a40-95d7-bd84a7c4023c" providerId="ADAL" clId="{0261A021-83AA-4547-AF98-E0081124DD21}" dt="2021-03-19T17:47:23.593" v="2061"/>
          <ac:picMkLst>
            <pc:docMk/>
            <pc:sldMk cId="4219233715" sldId="264"/>
            <ac:picMk id="6" creationId="{1E730D80-13DF-4D1B-B107-E0235218A337}"/>
          </ac:picMkLst>
        </pc:pic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4219233715" sldId="264"/>
            <ac:picMk id="7" creationId="{DF95F6F8-99AF-4B9F-A1D7-331722C7B32B}"/>
          </ac:picMkLst>
        </pc:picChg>
      </pc:sldChg>
      <pc:sldChg chg="addSp delSp modSp mod modTransition modAnim">
        <pc:chgData name="Andrew Beatty" userId="b3294954-d4b5-4a40-95d7-bd84a7c4023c" providerId="ADAL" clId="{0261A021-83AA-4547-AF98-E0081124DD21}" dt="2021-03-19T18:17:58.077" v="2127"/>
        <pc:sldMkLst>
          <pc:docMk/>
          <pc:sldMk cId="1096342370" sldId="268"/>
        </pc:sldMkLst>
        <pc:spChg chg="mod">
          <ac:chgData name="Andrew Beatty" userId="b3294954-d4b5-4a40-95d7-bd84a7c4023c" providerId="ADAL" clId="{0261A021-83AA-4547-AF98-E0081124DD21}" dt="2021-03-19T17:46:49.386" v="2060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0261A021-83AA-4547-AF98-E0081124DD21}" dt="2021-03-19T17:47:23.593" v="2061"/>
          <ac:picMkLst>
            <pc:docMk/>
            <pc:sldMk cId="1096342370" sldId="268"/>
            <ac:picMk id="3" creationId="{F7939735-8177-4968-9A97-A50A0BAD8E94}"/>
          </ac:picMkLst>
        </pc:picChg>
        <pc:picChg chg="add del mod">
          <ac:chgData name="Andrew Beatty" userId="b3294954-d4b5-4a40-95d7-bd84a7c4023c" providerId="ADAL" clId="{0261A021-83AA-4547-AF98-E0081124DD21}" dt="2021-03-19T18:17:58.077" v="2127"/>
          <ac:picMkLst>
            <pc:docMk/>
            <pc:sldMk cId="1096342370" sldId="268"/>
            <ac:picMk id="4" creationId="{E73CB12E-E6FD-4CF3-9E09-ACF89BA0D741}"/>
          </ac:picMkLst>
        </pc:picChg>
        <pc:picChg chg="add mod">
          <ac:chgData name="Andrew Beatty" userId="b3294954-d4b5-4a40-95d7-bd84a7c4023c" providerId="ADAL" clId="{0261A021-83AA-4547-AF98-E0081124DD21}" dt="2021-03-19T18:17:58.077" v="2127"/>
          <ac:picMkLst>
            <pc:docMk/>
            <pc:sldMk cId="1096342370" sldId="268"/>
            <ac:picMk id="5" creationId="{61CECEF8-1FD7-480D-AB1C-2EB1A501DD0E}"/>
          </ac:picMkLst>
        </pc:picChg>
      </pc:sldChg>
      <pc:sldChg chg="addSp delSp modSp mod modTransition delAnim modAnim">
        <pc:chgData name="Andrew Beatty" userId="b3294954-d4b5-4a40-95d7-bd84a7c4023c" providerId="ADAL" clId="{0261A021-83AA-4547-AF98-E0081124DD21}" dt="2021-03-19T18:10:06.820" v="2120"/>
        <pc:sldMkLst>
          <pc:docMk/>
          <pc:sldMk cId="2761076171" sldId="276"/>
        </pc:sldMkLst>
        <pc:picChg chg="del">
          <ac:chgData name="Andrew Beatty" userId="b3294954-d4b5-4a40-95d7-bd84a7c4023c" providerId="ADAL" clId="{0261A021-83AA-4547-AF98-E0081124DD21}" dt="2021-03-19T17:18:14.107" v="1611" actId="478"/>
          <ac:picMkLst>
            <pc:docMk/>
            <pc:sldMk cId="2761076171" sldId="276"/>
            <ac:picMk id="2" creationId="{7977D799-FD8B-4A3B-B811-DD6577F0AEED}"/>
          </ac:picMkLst>
        </pc:picChg>
        <pc:picChg chg="add mod">
          <ac:chgData name="Andrew Beatty" userId="b3294954-d4b5-4a40-95d7-bd84a7c4023c" providerId="ADAL" clId="{0261A021-83AA-4547-AF98-E0081124DD21}" dt="2021-03-19T18:10:06.820" v="2120"/>
          <ac:picMkLst>
            <pc:docMk/>
            <pc:sldMk cId="2761076171" sldId="276"/>
            <ac:picMk id="3" creationId="{C7D64E34-37F0-47AC-80C8-2C277033F60D}"/>
          </ac:picMkLst>
        </pc:picChg>
      </pc:sldChg>
      <pc:sldChg chg="addSp delSp modSp new mod modTransition">
        <pc:chgData name="Andrew Beatty" userId="b3294954-d4b5-4a40-95d7-bd84a7c4023c" providerId="ADAL" clId="{0261A021-83AA-4547-AF98-E0081124DD21}" dt="2021-03-19T18:18:52.740" v="2151" actId="20577"/>
        <pc:sldMkLst>
          <pc:docMk/>
          <pc:sldMk cId="1277932542" sldId="277"/>
        </pc:sldMkLst>
        <pc:spChg chg="mod">
          <ac:chgData name="Andrew Beatty" userId="b3294954-d4b5-4a40-95d7-bd84a7c4023c" providerId="ADAL" clId="{0261A021-83AA-4547-AF98-E0081124DD21}" dt="2021-03-19T10:55:54.248" v="501" actId="20577"/>
          <ac:spMkLst>
            <pc:docMk/>
            <pc:sldMk cId="1277932542" sldId="277"/>
            <ac:spMk id="2" creationId="{C5C0B8B4-C58A-48E1-A119-C2BEBDFCFC10}"/>
          </ac:spMkLst>
        </pc:spChg>
        <pc:spChg chg="mod">
          <ac:chgData name="Andrew Beatty" userId="b3294954-d4b5-4a40-95d7-bd84a7c4023c" providerId="ADAL" clId="{0261A021-83AA-4547-AF98-E0081124DD21}" dt="2021-03-19T11:15:37.148" v="733" actId="5793"/>
          <ac:spMkLst>
            <pc:docMk/>
            <pc:sldMk cId="1277932542" sldId="277"/>
            <ac:spMk id="3" creationId="{BB147FA0-5A45-4083-A2D9-433FFC9DEE31}"/>
          </ac:spMkLst>
        </pc:spChg>
        <pc:spChg chg="add del mod">
          <ac:chgData name="Andrew Beatty" userId="b3294954-d4b5-4a40-95d7-bd84a7c4023c" providerId="ADAL" clId="{0261A021-83AA-4547-AF98-E0081124DD21}" dt="2021-03-19T11:11:24.286" v="608"/>
          <ac:spMkLst>
            <pc:docMk/>
            <pc:sldMk cId="1277932542" sldId="277"/>
            <ac:spMk id="4" creationId="{B591A68A-BD41-47E7-9D13-76B96DC6CF64}"/>
          </ac:spMkLst>
        </pc:spChg>
        <pc:spChg chg="add mod">
          <ac:chgData name="Andrew Beatty" userId="b3294954-d4b5-4a40-95d7-bd84a7c4023c" providerId="ADAL" clId="{0261A021-83AA-4547-AF98-E0081124DD21}" dt="2021-03-19T18:18:46.301" v="2143" actId="20577"/>
          <ac:spMkLst>
            <pc:docMk/>
            <pc:sldMk cId="1277932542" sldId="277"/>
            <ac:spMk id="5" creationId="{3371E366-64DC-46A0-9A92-E10FBEF43A21}"/>
          </ac:spMkLst>
        </pc:spChg>
        <pc:spChg chg="add mod">
          <ac:chgData name="Andrew Beatty" userId="b3294954-d4b5-4a40-95d7-bd84a7c4023c" providerId="ADAL" clId="{0261A021-83AA-4547-AF98-E0081124DD21}" dt="2021-03-19T18:18:52.740" v="2151" actId="20577"/>
          <ac:spMkLst>
            <pc:docMk/>
            <pc:sldMk cId="1277932542" sldId="277"/>
            <ac:spMk id="6" creationId="{2A6C9AE0-624C-43E2-B593-F5AFC392455A}"/>
          </ac:spMkLst>
        </pc:sp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1277932542" sldId="277"/>
            <ac:picMk id="7" creationId="{0355F411-F8BF-4B29-8B0F-39663C96C7D0}"/>
          </ac:picMkLst>
        </pc:picChg>
      </pc:sldChg>
      <pc:sldChg chg="addSp modSp new mod modTransition">
        <pc:chgData name="Andrew Beatty" userId="b3294954-d4b5-4a40-95d7-bd84a7c4023c" providerId="ADAL" clId="{0261A021-83AA-4547-AF98-E0081124DD21}" dt="2021-03-19T18:19:05.876" v="2163" actId="20577"/>
        <pc:sldMkLst>
          <pc:docMk/>
          <pc:sldMk cId="666750763" sldId="278"/>
        </pc:sldMkLst>
        <pc:spChg chg="mod">
          <ac:chgData name="Andrew Beatty" userId="b3294954-d4b5-4a40-95d7-bd84a7c4023c" providerId="ADAL" clId="{0261A021-83AA-4547-AF98-E0081124DD21}" dt="2021-03-19T11:25:35.663" v="1078" actId="1076"/>
          <ac:spMkLst>
            <pc:docMk/>
            <pc:sldMk cId="666750763" sldId="278"/>
            <ac:spMk id="2" creationId="{968F352C-B7FC-41CB-8BF1-0435FA0789EE}"/>
          </ac:spMkLst>
        </pc:spChg>
        <pc:spChg chg="mod">
          <ac:chgData name="Andrew Beatty" userId="b3294954-d4b5-4a40-95d7-bd84a7c4023c" providerId="ADAL" clId="{0261A021-83AA-4547-AF98-E0081124DD21}" dt="2021-03-19T11:25:43.388" v="1080" actId="1076"/>
          <ac:spMkLst>
            <pc:docMk/>
            <pc:sldMk cId="666750763" sldId="278"/>
            <ac:spMk id="3" creationId="{0342DB3F-6D27-4F7B-839D-9FD9768A9408}"/>
          </ac:spMkLst>
        </pc:spChg>
        <pc:spChg chg="add mod">
          <ac:chgData name="Andrew Beatty" userId="b3294954-d4b5-4a40-95d7-bd84a7c4023c" providerId="ADAL" clId="{0261A021-83AA-4547-AF98-E0081124DD21}" dt="2021-03-19T18:19:05.876" v="2163" actId="20577"/>
          <ac:spMkLst>
            <pc:docMk/>
            <pc:sldMk cId="666750763" sldId="278"/>
            <ac:spMk id="4" creationId="{E15BA7AD-3DAC-43B2-A8A9-DA1D9747ECF7}"/>
          </ac:spMkLst>
        </pc:spChg>
        <pc:spChg chg="add mod">
          <ac:chgData name="Andrew Beatty" userId="b3294954-d4b5-4a40-95d7-bd84a7c4023c" providerId="ADAL" clId="{0261A021-83AA-4547-AF98-E0081124DD21}" dt="2021-03-19T11:25:49.850" v="1081" actId="1076"/>
          <ac:spMkLst>
            <pc:docMk/>
            <pc:sldMk cId="666750763" sldId="278"/>
            <ac:spMk id="5" creationId="{11931148-FD9F-4D20-A255-2B15E79DF713}"/>
          </ac:spMkLst>
        </pc:spChg>
        <pc:spChg chg="add mod">
          <ac:chgData name="Andrew Beatty" userId="b3294954-d4b5-4a40-95d7-bd84a7c4023c" providerId="ADAL" clId="{0261A021-83AA-4547-AF98-E0081124DD21}" dt="2021-03-19T11:26:39.552" v="1111" actId="20577"/>
          <ac:spMkLst>
            <pc:docMk/>
            <pc:sldMk cId="666750763" sldId="278"/>
            <ac:spMk id="6" creationId="{A62B65FC-D29E-4642-90AE-BD075C994D47}"/>
          </ac:spMkLst>
        </pc:sp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666750763" sldId="278"/>
            <ac:picMk id="7" creationId="{3F1CAD8D-65DC-4A67-AE88-211253365758}"/>
          </ac:picMkLst>
        </pc:picChg>
      </pc:sldChg>
      <pc:sldChg chg="addSp modSp new mod modTransition">
        <pc:chgData name="Andrew Beatty" userId="b3294954-d4b5-4a40-95d7-bd84a7c4023c" providerId="ADAL" clId="{0261A021-83AA-4547-AF98-E0081124DD21}" dt="2021-03-19T18:18:33.668" v="2139" actId="20577"/>
        <pc:sldMkLst>
          <pc:docMk/>
          <pc:sldMk cId="890132347" sldId="279"/>
        </pc:sldMkLst>
        <pc:spChg chg="mod">
          <ac:chgData name="Andrew Beatty" userId="b3294954-d4b5-4a40-95d7-bd84a7c4023c" providerId="ADAL" clId="{0261A021-83AA-4547-AF98-E0081124DD21}" dt="2021-03-19T11:27:20.532" v="1150" actId="20577"/>
          <ac:spMkLst>
            <pc:docMk/>
            <pc:sldMk cId="890132347" sldId="279"/>
            <ac:spMk id="2" creationId="{66447C28-3B74-4808-A60A-40A1EACBB570}"/>
          </ac:spMkLst>
        </pc:spChg>
        <pc:spChg chg="mod">
          <ac:chgData name="Andrew Beatty" userId="b3294954-d4b5-4a40-95d7-bd84a7c4023c" providerId="ADAL" clId="{0261A021-83AA-4547-AF98-E0081124DD21}" dt="2021-03-19T11:30:20.503" v="1295" actId="14100"/>
          <ac:spMkLst>
            <pc:docMk/>
            <pc:sldMk cId="890132347" sldId="279"/>
            <ac:spMk id="3" creationId="{A95D7742-E232-43B3-AE43-7626E8769DD0}"/>
          </ac:spMkLst>
        </pc:spChg>
        <pc:spChg chg="add mod">
          <ac:chgData name="Andrew Beatty" userId="b3294954-d4b5-4a40-95d7-bd84a7c4023c" providerId="ADAL" clId="{0261A021-83AA-4547-AF98-E0081124DD21}" dt="2021-03-19T18:18:16.836" v="2131" actId="20577"/>
          <ac:spMkLst>
            <pc:docMk/>
            <pc:sldMk cId="890132347" sldId="279"/>
            <ac:spMk id="4" creationId="{D836BB86-6F9B-440E-8A12-891CE58688BE}"/>
          </ac:spMkLst>
        </pc:spChg>
        <pc:spChg chg="add mod">
          <ac:chgData name="Andrew Beatty" userId="b3294954-d4b5-4a40-95d7-bd84a7c4023c" providerId="ADAL" clId="{0261A021-83AA-4547-AF98-E0081124DD21}" dt="2021-03-19T18:18:33.668" v="2139" actId="20577"/>
          <ac:spMkLst>
            <pc:docMk/>
            <pc:sldMk cId="890132347" sldId="279"/>
            <ac:spMk id="5" creationId="{8B5D04A5-CAF9-4AF0-89F7-CA8692ECDC6E}"/>
          </ac:spMkLst>
        </pc:sp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890132347" sldId="279"/>
            <ac:picMk id="6" creationId="{148A693E-0106-4273-9D57-2EF9481E2B22}"/>
          </ac:picMkLst>
        </pc:picChg>
      </pc:sldChg>
      <pc:sldChg chg="addSp modSp new mod modTransition">
        <pc:chgData name="Andrew Beatty" userId="b3294954-d4b5-4a40-95d7-bd84a7c4023c" providerId="ADAL" clId="{0261A021-83AA-4547-AF98-E0081124DD21}" dt="2021-03-19T18:00:31.798" v="2119"/>
        <pc:sldMkLst>
          <pc:docMk/>
          <pc:sldMk cId="343478895" sldId="280"/>
        </pc:sldMkLst>
        <pc:spChg chg="mod">
          <ac:chgData name="Andrew Beatty" userId="b3294954-d4b5-4a40-95d7-bd84a7c4023c" providerId="ADAL" clId="{0261A021-83AA-4547-AF98-E0081124DD21}" dt="2021-03-19T11:32:23.440" v="1332" actId="20577"/>
          <ac:spMkLst>
            <pc:docMk/>
            <pc:sldMk cId="343478895" sldId="280"/>
            <ac:spMk id="2" creationId="{C8365689-044D-4245-B0BE-C2B2EFA19D5F}"/>
          </ac:spMkLst>
        </pc:spChg>
        <pc:spChg chg="mod">
          <ac:chgData name="Andrew Beatty" userId="b3294954-d4b5-4a40-95d7-bd84a7c4023c" providerId="ADAL" clId="{0261A021-83AA-4547-AF98-E0081124DD21}" dt="2021-03-19T17:17:52.164" v="1610" actId="20577"/>
          <ac:spMkLst>
            <pc:docMk/>
            <pc:sldMk cId="343478895" sldId="280"/>
            <ac:spMk id="3" creationId="{F00347A2-F8F4-44DA-8F72-4117EE9EA027}"/>
          </ac:spMkLst>
        </pc:spChg>
        <pc:picChg chg="add mod">
          <ac:chgData name="Andrew Beatty" userId="b3294954-d4b5-4a40-95d7-bd84a7c4023c" providerId="ADAL" clId="{0261A021-83AA-4547-AF98-E0081124DD21}" dt="2021-03-19T18:00:31.798" v="2119"/>
          <ac:picMkLst>
            <pc:docMk/>
            <pc:sldMk cId="343478895" sldId="280"/>
            <ac:picMk id="4" creationId="{42B0F49B-70B2-4EBD-9777-8EE042E0CE86}"/>
          </ac:picMkLst>
        </pc:picChg>
      </pc:sldChg>
      <pc:sldChg chg="addSp delSp modSp mod modTransition">
        <pc:chgData name="Andrew Beatty" userId="b3294954-d4b5-4a40-95d7-bd84a7c4023c" providerId="ADAL" clId="{0261A021-83AA-4547-AF98-E0081124DD21}" dt="2021-03-19T18:14:46.608" v="2125"/>
        <pc:sldMkLst>
          <pc:docMk/>
          <pc:sldMk cId="63068451" sldId="281"/>
        </pc:sldMkLst>
        <pc:spChg chg="mod">
          <ac:chgData name="Andrew Beatty" userId="b3294954-d4b5-4a40-95d7-bd84a7c4023c" providerId="ADAL" clId="{0261A021-83AA-4547-AF98-E0081124DD21}" dt="2021-03-19T17:18:48.300" v="1666" actId="20577"/>
          <ac:spMkLst>
            <pc:docMk/>
            <pc:sldMk cId="63068451" sldId="281"/>
            <ac:spMk id="2" creationId="{66447C28-3B74-4808-A60A-40A1EACBB570}"/>
          </ac:spMkLst>
        </pc:spChg>
        <pc:spChg chg="mod">
          <ac:chgData name="Andrew Beatty" userId="b3294954-d4b5-4a40-95d7-bd84a7c4023c" providerId="ADAL" clId="{0261A021-83AA-4547-AF98-E0081124DD21}" dt="2021-03-19T17:44:08.773" v="1885" actId="20577"/>
          <ac:spMkLst>
            <pc:docMk/>
            <pc:sldMk cId="63068451" sldId="281"/>
            <ac:spMk id="3" creationId="{A95D7742-E232-43B3-AE43-7626E8769DD0}"/>
          </ac:spMkLst>
        </pc:spChg>
        <pc:spChg chg="mod">
          <ac:chgData name="Andrew Beatty" userId="b3294954-d4b5-4a40-95d7-bd84a7c4023c" providerId="ADAL" clId="{0261A021-83AA-4547-AF98-E0081124DD21}" dt="2021-03-19T18:10:40.273" v="2124" actId="255"/>
          <ac:spMkLst>
            <pc:docMk/>
            <pc:sldMk cId="63068451" sldId="281"/>
            <ac:spMk id="4" creationId="{D836BB86-6F9B-440E-8A12-891CE58688BE}"/>
          </ac:spMkLst>
        </pc:spChg>
        <pc:spChg chg="del mod">
          <ac:chgData name="Andrew Beatty" userId="b3294954-d4b5-4a40-95d7-bd84a7c4023c" providerId="ADAL" clId="{0261A021-83AA-4547-AF98-E0081124DD21}" dt="2021-03-19T17:42:08.502" v="1718" actId="21"/>
          <ac:spMkLst>
            <pc:docMk/>
            <pc:sldMk cId="63068451" sldId="281"/>
            <ac:spMk id="5" creationId="{8B5D04A5-CAF9-4AF0-89F7-CA8692ECDC6E}"/>
          </ac:spMkLst>
        </pc:spChg>
        <pc:picChg chg="add mod">
          <ac:chgData name="Andrew Beatty" userId="b3294954-d4b5-4a40-95d7-bd84a7c4023c" providerId="ADAL" clId="{0261A021-83AA-4547-AF98-E0081124DD21}" dt="2021-03-19T18:14:46.608" v="2125"/>
          <ac:picMkLst>
            <pc:docMk/>
            <pc:sldMk cId="63068451" sldId="281"/>
            <ac:picMk id="6" creationId="{75FC0D22-C1CE-4B6B-BF54-51209A336341}"/>
          </ac:picMkLst>
        </pc:picChg>
      </pc:sldChg>
      <pc:sldChg chg="addSp delSp modSp new mod modTransition modAnim">
        <pc:chgData name="Andrew Beatty" userId="b3294954-d4b5-4a40-95d7-bd84a7c4023c" providerId="ADAL" clId="{0261A021-83AA-4547-AF98-E0081124DD21}" dt="2021-03-19T18:17:58.077" v="2127"/>
        <pc:sldMkLst>
          <pc:docMk/>
          <pc:sldMk cId="698943799" sldId="282"/>
        </pc:sldMkLst>
        <pc:spChg chg="mod">
          <ac:chgData name="Andrew Beatty" userId="b3294954-d4b5-4a40-95d7-bd84a7c4023c" providerId="ADAL" clId="{0261A021-83AA-4547-AF98-E0081124DD21}" dt="2021-03-19T17:42:48.563" v="1755" actId="20577"/>
          <ac:spMkLst>
            <pc:docMk/>
            <pc:sldMk cId="698943799" sldId="282"/>
            <ac:spMk id="2" creationId="{BD31E1A8-FCA4-43C4-A82A-5F7DC893048A}"/>
          </ac:spMkLst>
        </pc:spChg>
        <pc:spChg chg="mod">
          <ac:chgData name="Andrew Beatty" userId="b3294954-d4b5-4a40-95d7-bd84a7c4023c" providerId="ADAL" clId="{0261A021-83AA-4547-AF98-E0081124DD21}" dt="2021-03-19T17:46:07.250" v="2026" actId="20577"/>
          <ac:spMkLst>
            <pc:docMk/>
            <pc:sldMk cId="698943799" sldId="282"/>
            <ac:spMk id="3" creationId="{A36BAC92-1E1C-4900-9B45-A7984228B23D}"/>
          </ac:spMkLst>
        </pc:spChg>
        <pc:spChg chg="add mod">
          <ac:chgData name="Andrew Beatty" userId="b3294954-d4b5-4a40-95d7-bd84a7c4023c" providerId="ADAL" clId="{0261A021-83AA-4547-AF98-E0081124DD21}" dt="2021-03-19T17:45:29.573" v="1977" actId="1076"/>
          <ac:spMkLst>
            <pc:docMk/>
            <pc:sldMk cId="698943799" sldId="282"/>
            <ac:spMk id="4" creationId="{1D5FB725-1C94-4EE2-A547-92875A6C50D4}"/>
          </ac:spMkLst>
        </pc:spChg>
        <pc:picChg chg="add del mod">
          <ac:chgData name="Andrew Beatty" userId="b3294954-d4b5-4a40-95d7-bd84a7c4023c" providerId="ADAL" clId="{0261A021-83AA-4547-AF98-E0081124DD21}" dt="2021-03-19T18:14:54.606" v="2126"/>
          <ac:picMkLst>
            <pc:docMk/>
            <pc:sldMk cId="698943799" sldId="282"/>
            <ac:picMk id="5" creationId="{8B92860D-EBBF-4AA7-B4F9-625F790F37E9}"/>
          </ac:picMkLst>
        </pc:picChg>
        <pc:picChg chg="add mod">
          <ac:chgData name="Andrew Beatty" userId="b3294954-d4b5-4a40-95d7-bd84a7c4023c" providerId="ADAL" clId="{0261A021-83AA-4547-AF98-E0081124DD21}" dt="2021-03-19T18:17:58.077" v="2127"/>
          <ac:picMkLst>
            <pc:docMk/>
            <pc:sldMk cId="698943799" sldId="282"/>
            <ac:picMk id="6" creationId="{4856035A-6417-4A9E-975D-2B06833CDF88}"/>
          </ac:picMkLst>
        </pc:picChg>
      </pc:sldChg>
    </pc:docChg>
  </pc:docChgLst>
  <pc:docChgLst>
    <pc:chgData name="Andrew Beatty" userId="ddf183e3-d1da-49e1-9619-81ceb6b4ef92" providerId="ADAL" clId="{9A410BB4-DE32-446A-9239-470AD9E55D5F}"/>
    <pc:docChg chg="custSel modSld">
      <pc:chgData name="Andrew Beatty" userId="ddf183e3-d1da-49e1-9619-81ceb6b4ef92" providerId="ADAL" clId="{9A410BB4-DE32-446A-9239-470AD9E55D5F}" dt="2023-03-29T14:34:17.468" v="1" actId="478"/>
      <pc:docMkLst>
        <pc:docMk/>
      </pc:docMkLst>
      <pc:sldChg chg="delSp modTransition modAnim">
        <pc:chgData name="Andrew Beatty" userId="ddf183e3-d1da-49e1-9619-81ceb6b4ef92" providerId="ADAL" clId="{9A410BB4-DE32-446A-9239-470AD9E55D5F}" dt="2023-03-29T14:34:12.393" v="0"/>
        <pc:sldMkLst>
          <pc:docMk/>
          <pc:sldMk cId="1857251170" sldId="256"/>
        </pc:sldMkLst>
        <pc:picChg chg="del">
          <ac:chgData name="Andrew Beatty" userId="ddf183e3-d1da-49e1-9619-81ceb6b4ef92" providerId="ADAL" clId="{9A410BB4-DE32-446A-9239-470AD9E55D5F}" dt="2023-03-29T14:34:12.393" v="0"/>
          <ac:picMkLst>
            <pc:docMk/>
            <pc:sldMk cId="1857251170" sldId="256"/>
            <ac:picMk id="5" creationId="{00BC3BEA-03D2-4663-B4C1-9C1758DAE9FE}"/>
          </ac:picMkLst>
        </pc:picChg>
      </pc:sldChg>
      <pc:sldChg chg="delSp modTransition modAnim">
        <pc:chgData name="Andrew Beatty" userId="ddf183e3-d1da-49e1-9619-81ceb6b4ef92" providerId="ADAL" clId="{9A410BB4-DE32-446A-9239-470AD9E55D5F}" dt="2023-03-29T14:34:12.393" v="0"/>
        <pc:sldMkLst>
          <pc:docMk/>
          <pc:sldMk cId="4219233715" sldId="264"/>
        </pc:sldMkLst>
        <pc:picChg chg="del">
          <ac:chgData name="Andrew Beatty" userId="ddf183e3-d1da-49e1-9619-81ceb6b4ef92" providerId="ADAL" clId="{9A410BB4-DE32-446A-9239-470AD9E55D5F}" dt="2023-03-29T14:34:12.393" v="0"/>
          <ac:picMkLst>
            <pc:docMk/>
            <pc:sldMk cId="4219233715" sldId="264"/>
            <ac:picMk id="7" creationId="{DF95F6F8-99AF-4B9F-A1D7-331722C7B32B}"/>
          </ac:picMkLst>
        </pc:picChg>
      </pc:sldChg>
      <pc:sldChg chg="delSp modTransition modAnim">
        <pc:chgData name="Andrew Beatty" userId="ddf183e3-d1da-49e1-9619-81ceb6b4ef92" providerId="ADAL" clId="{9A410BB4-DE32-446A-9239-470AD9E55D5F}" dt="2023-03-29T14:34:12.393" v="0"/>
        <pc:sldMkLst>
          <pc:docMk/>
          <pc:sldMk cId="1096342370" sldId="268"/>
        </pc:sldMkLst>
        <pc:picChg chg="del">
          <ac:chgData name="Andrew Beatty" userId="ddf183e3-d1da-49e1-9619-81ceb6b4ef92" providerId="ADAL" clId="{9A410BB4-DE32-446A-9239-470AD9E55D5F}" dt="2023-03-29T14:34:12.393" v="0"/>
          <ac:picMkLst>
            <pc:docMk/>
            <pc:sldMk cId="1096342370" sldId="268"/>
            <ac:picMk id="5" creationId="{61CECEF8-1FD7-480D-AB1C-2EB1A501DD0E}"/>
          </ac:picMkLst>
        </pc:picChg>
      </pc:sldChg>
      <pc:sldChg chg="delSp mod modTransition delAnim">
        <pc:chgData name="Andrew Beatty" userId="ddf183e3-d1da-49e1-9619-81ceb6b4ef92" providerId="ADAL" clId="{9A410BB4-DE32-446A-9239-470AD9E55D5F}" dt="2023-03-29T14:34:17.468" v="1" actId="478"/>
        <pc:sldMkLst>
          <pc:docMk/>
          <pc:sldMk cId="2761076171" sldId="276"/>
        </pc:sldMkLst>
        <pc:picChg chg="del">
          <ac:chgData name="Andrew Beatty" userId="ddf183e3-d1da-49e1-9619-81ceb6b4ef92" providerId="ADAL" clId="{9A410BB4-DE32-446A-9239-470AD9E55D5F}" dt="2023-03-29T14:34:17.468" v="1" actId="478"/>
          <ac:picMkLst>
            <pc:docMk/>
            <pc:sldMk cId="2761076171" sldId="276"/>
            <ac:picMk id="3" creationId="{C7D64E34-37F0-47AC-80C8-2C277033F60D}"/>
          </ac:picMkLst>
        </pc:picChg>
      </pc:sldChg>
      <pc:sldChg chg="delSp modTransition modAnim">
        <pc:chgData name="Andrew Beatty" userId="ddf183e3-d1da-49e1-9619-81ceb6b4ef92" providerId="ADAL" clId="{9A410BB4-DE32-446A-9239-470AD9E55D5F}" dt="2023-03-29T14:34:12.393" v="0"/>
        <pc:sldMkLst>
          <pc:docMk/>
          <pc:sldMk cId="1277932542" sldId="277"/>
        </pc:sldMkLst>
        <pc:picChg chg="del">
          <ac:chgData name="Andrew Beatty" userId="ddf183e3-d1da-49e1-9619-81ceb6b4ef92" providerId="ADAL" clId="{9A410BB4-DE32-446A-9239-470AD9E55D5F}" dt="2023-03-29T14:34:12.393" v="0"/>
          <ac:picMkLst>
            <pc:docMk/>
            <pc:sldMk cId="1277932542" sldId="277"/>
            <ac:picMk id="7" creationId="{0355F411-F8BF-4B29-8B0F-39663C96C7D0}"/>
          </ac:picMkLst>
        </pc:picChg>
      </pc:sldChg>
      <pc:sldChg chg="delSp modTransition modAnim">
        <pc:chgData name="Andrew Beatty" userId="ddf183e3-d1da-49e1-9619-81ceb6b4ef92" providerId="ADAL" clId="{9A410BB4-DE32-446A-9239-470AD9E55D5F}" dt="2023-03-29T14:34:12.393" v="0"/>
        <pc:sldMkLst>
          <pc:docMk/>
          <pc:sldMk cId="666750763" sldId="278"/>
        </pc:sldMkLst>
        <pc:picChg chg="del">
          <ac:chgData name="Andrew Beatty" userId="ddf183e3-d1da-49e1-9619-81ceb6b4ef92" providerId="ADAL" clId="{9A410BB4-DE32-446A-9239-470AD9E55D5F}" dt="2023-03-29T14:34:12.393" v="0"/>
          <ac:picMkLst>
            <pc:docMk/>
            <pc:sldMk cId="666750763" sldId="278"/>
            <ac:picMk id="7" creationId="{3F1CAD8D-65DC-4A67-AE88-211253365758}"/>
          </ac:picMkLst>
        </pc:picChg>
      </pc:sldChg>
      <pc:sldChg chg="delSp modTransition modAnim">
        <pc:chgData name="Andrew Beatty" userId="ddf183e3-d1da-49e1-9619-81ceb6b4ef92" providerId="ADAL" clId="{9A410BB4-DE32-446A-9239-470AD9E55D5F}" dt="2023-03-29T14:34:12.393" v="0"/>
        <pc:sldMkLst>
          <pc:docMk/>
          <pc:sldMk cId="890132347" sldId="279"/>
        </pc:sldMkLst>
        <pc:picChg chg="del">
          <ac:chgData name="Andrew Beatty" userId="ddf183e3-d1da-49e1-9619-81ceb6b4ef92" providerId="ADAL" clId="{9A410BB4-DE32-446A-9239-470AD9E55D5F}" dt="2023-03-29T14:34:12.393" v="0"/>
          <ac:picMkLst>
            <pc:docMk/>
            <pc:sldMk cId="890132347" sldId="279"/>
            <ac:picMk id="6" creationId="{148A693E-0106-4273-9D57-2EF9481E2B22}"/>
          </ac:picMkLst>
        </pc:picChg>
      </pc:sldChg>
      <pc:sldChg chg="delSp modTransition modAnim">
        <pc:chgData name="Andrew Beatty" userId="ddf183e3-d1da-49e1-9619-81ceb6b4ef92" providerId="ADAL" clId="{9A410BB4-DE32-446A-9239-470AD9E55D5F}" dt="2023-03-29T14:34:12.393" v="0"/>
        <pc:sldMkLst>
          <pc:docMk/>
          <pc:sldMk cId="343478895" sldId="280"/>
        </pc:sldMkLst>
        <pc:picChg chg="del">
          <ac:chgData name="Andrew Beatty" userId="ddf183e3-d1da-49e1-9619-81ceb6b4ef92" providerId="ADAL" clId="{9A410BB4-DE32-446A-9239-470AD9E55D5F}" dt="2023-03-29T14:34:12.393" v="0"/>
          <ac:picMkLst>
            <pc:docMk/>
            <pc:sldMk cId="343478895" sldId="280"/>
            <ac:picMk id="4" creationId="{42B0F49B-70B2-4EBD-9777-8EE042E0CE86}"/>
          </ac:picMkLst>
        </pc:picChg>
      </pc:sldChg>
      <pc:sldChg chg="delSp modTransition modAnim">
        <pc:chgData name="Andrew Beatty" userId="ddf183e3-d1da-49e1-9619-81ceb6b4ef92" providerId="ADAL" clId="{9A410BB4-DE32-446A-9239-470AD9E55D5F}" dt="2023-03-29T14:34:12.393" v="0"/>
        <pc:sldMkLst>
          <pc:docMk/>
          <pc:sldMk cId="63068451" sldId="281"/>
        </pc:sldMkLst>
        <pc:picChg chg="del">
          <ac:chgData name="Andrew Beatty" userId="ddf183e3-d1da-49e1-9619-81ceb6b4ef92" providerId="ADAL" clId="{9A410BB4-DE32-446A-9239-470AD9E55D5F}" dt="2023-03-29T14:34:12.393" v="0"/>
          <ac:picMkLst>
            <pc:docMk/>
            <pc:sldMk cId="63068451" sldId="281"/>
            <ac:picMk id="6" creationId="{75FC0D22-C1CE-4B6B-BF54-51209A336341}"/>
          </ac:picMkLst>
        </pc:picChg>
      </pc:sldChg>
      <pc:sldChg chg="delSp modTransition modAnim">
        <pc:chgData name="Andrew Beatty" userId="ddf183e3-d1da-49e1-9619-81ceb6b4ef92" providerId="ADAL" clId="{9A410BB4-DE32-446A-9239-470AD9E55D5F}" dt="2023-03-29T14:34:12.393" v="0"/>
        <pc:sldMkLst>
          <pc:docMk/>
          <pc:sldMk cId="698943799" sldId="282"/>
        </pc:sldMkLst>
        <pc:picChg chg="del">
          <ac:chgData name="Andrew Beatty" userId="ddf183e3-d1da-49e1-9619-81ceb6b4ef92" providerId="ADAL" clId="{9A410BB4-DE32-446A-9239-470AD9E55D5F}" dt="2023-03-29T14:34:12.393" v="0"/>
          <ac:picMkLst>
            <pc:docMk/>
            <pc:sldMk cId="698943799" sldId="282"/>
            <ac:picMk id="6" creationId="{4856035A-6417-4A9E-975D-2B06833CDF88}"/>
          </ac:picMkLst>
        </pc:picChg>
      </pc:sldChg>
    </pc:docChg>
  </pc:docChgLst>
  <pc:docChgLst>
    <pc:chgData name="Andrew Beatty" userId="ddf183e3-d1da-49e1-9619-81ceb6b4ef92" providerId="ADAL" clId="{DE3E372F-DA49-41E0-B1D0-FB778EB39C47}"/>
    <pc:docChg chg="custSel modSld">
      <pc:chgData name="Andrew Beatty" userId="ddf183e3-d1da-49e1-9619-81ceb6b4ef92" providerId="ADAL" clId="{DE3E372F-DA49-41E0-B1D0-FB778EB39C47}" dt="2023-03-27T19:39:12.596" v="9" actId="20577"/>
      <pc:docMkLst>
        <pc:docMk/>
      </pc:docMkLst>
      <pc:sldChg chg="modSp mod">
        <pc:chgData name="Andrew Beatty" userId="ddf183e3-d1da-49e1-9619-81ceb6b4ef92" providerId="ADAL" clId="{DE3E372F-DA49-41E0-B1D0-FB778EB39C47}" dt="2023-03-27T19:39:12.596" v="9" actId="20577"/>
        <pc:sldMkLst>
          <pc:docMk/>
          <pc:sldMk cId="1857251170" sldId="256"/>
        </pc:sldMkLst>
        <pc:spChg chg="mod">
          <ac:chgData name="Andrew Beatty" userId="ddf183e3-d1da-49e1-9619-81ceb6b4ef92" providerId="ADAL" clId="{DE3E372F-DA49-41E0-B1D0-FB778EB39C47}" dt="2023-03-27T19:39:12.596" v="9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Objects 1 </a:t>
            </a:r>
            <a:r>
              <a:rPr lang="en-GB" sz="2000" dirty="0"/>
              <a:t>organising you code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98297" cy="1609344"/>
          </a:xfrm>
        </p:spPr>
        <p:txBody>
          <a:bodyPr>
            <a:normAutofit/>
          </a:bodyPr>
          <a:lstStyle/>
          <a:p>
            <a:r>
              <a:rPr lang="en-IE" dirty="0"/>
              <a:t>Organising your code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765317"/>
            <a:ext cx="47396415" cy="13859061"/>
          </a:xfrm>
        </p:spPr>
        <p:txBody>
          <a:bodyPr>
            <a:normAutofit/>
          </a:bodyPr>
          <a:lstStyle/>
          <a:p>
            <a:r>
              <a:rPr lang="en-GB" dirty="0"/>
              <a:t>Grouping data in a dictionary or a list</a:t>
            </a:r>
          </a:p>
          <a:p>
            <a:r>
              <a:rPr lang="en-GB" dirty="0"/>
              <a:t>Breaking your code into smaller functions and storing them in modules</a:t>
            </a:r>
          </a:p>
          <a:p>
            <a:r>
              <a:rPr lang="en-GB" dirty="0"/>
              <a:t>Organising data and functions together in Objects</a:t>
            </a:r>
          </a:p>
          <a:p>
            <a:pPr lvl="1"/>
            <a:r>
              <a:rPr lang="en-GB" dirty="0"/>
              <a:t>Object class</a:t>
            </a:r>
          </a:p>
          <a:p>
            <a:pPr lvl="1"/>
            <a:r>
              <a:rPr lang="en-GB" dirty="0"/>
              <a:t>Object instance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Using objects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Syntax for creating them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Procedural Programming Vs Object Oriented programming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B8B4-C58A-48E1-A119-C2BEBDF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Organising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7FA0-5A45-4083-A2D9-433FFC9D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29716" cy="3900701"/>
          </a:xfrm>
        </p:spPr>
        <p:txBody>
          <a:bodyPr/>
          <a:lstStyle/>
          <a:p>
            <a:r>
              <a:rPr lang="en-IE" dirty="0"/>
              <a:t>Lets say we want to store data about a person</a:t>
            </a:r>
          </a:p>
          <a:p>
            <a:pPr lvl="1"/>
            <a:r>
              <a:rPr lang="en-IE" dirty="0" err="1"/>
              <a:t>Firstname</a:t>
            </a:r>
            <a:endParaRPr lang="en-IE" dirty="0"/>
          </a:p>
          <a:p>
            <a:pPr lvl="1"/>
            <a:r>
              <a:rPr lang="en-IE" dirty="0" err="1"/>
              <a:t>lastName</a:t>
            </a:r>
            <a:endParaRPr lang="en-IE" dirty="0"/>
          </a:p>
          <a:p>
            <a:pPr lvl="1"/>
            <a:r>
              <a:rPr lang="en-IE" dirty="0"/>
              <a:t>DOB</a:t>
            </a:r>
          </a:p>
          <a:p>
            <a:pPr lvl="1"/>
            <a:r>
              <a:rPr lang="en-IE" dirty="0"/>
              <a:t>Height</a:t>
            </a:r>
          </a:p>
          <a:p>
            <a:pPr lvl="1"/>
            <a:r>
              <a:rPr lang="en-IE" dirty="0"/>
              <a:t>Weight</a:t>
            </a:r>
          </a:p>
          <a:p>
            <a:pPr marL="0" indent="0">
              <a:buNone/>
            </a:pPr>
            <a:r>
              <a:rPr lang="en-IE" dirty="0"/>
              <a:t>Ok lets say we want to store a second person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Ok a third person and more……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1E366-64DC-46A0-9A92-E10FBEF43A21}"/>
              </a:ext>
            </a:extLst>
          </p:cNvPr>
          <p:cNvSpPr txBox="1"/>
          <p:nvPr/>
        </p:nvSpPr>
        <p:spPr>
          <a:xfrm>
            <a:off x="6821055" y="1949188"/>
            <a:ext cx="5033818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= 'Andrew'</a:t>
            </a:r>
          </a:p>
          <a:p>
            <a:r>
              <a:rPr lang="en-IE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    =' Beatty'</a:t>
            </a:r>
          </a:p>
          <a:p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dob    = </a:t>
            </a:r>
            <a:r>
              <a:rPr lang="en-IE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datetime.date</a:t>
            </a:r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(2010, 1, 1)</a:t>
            </a:r>
          </a:p>
          <a:p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height      = 180</a:t>
            </a:r>
          </a:p>
          <a:p>
            <a:r>
              <a:rPr lang="en-IE" sz="1600" dirty="0">
                <a:latin typeface="Consolas" panose="020B0609020204030204" pitchFamily="49" charset="0"/>
                <a:cs typeface="Courier New" panose="02070309020205020404" pitchFamily="49" charset="0"/>
              </a:rPr>
              <a:t>weight      = 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C9AE0-624C-43E2-B593-F5AFC392455A}"/>
              </a:ext>
            </a:extLst>
          </p:cNvPr>
          <p:cNvSpPr txBox="1"/>
          <p:nvPr/>
        </p:nvSpPr>
        <p:spPr>
          <a:xfrm>
            <a:off x="6742546" y="3585373"/>
            <a:ext cx="5033818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600" dirty="0">
                <a:latin typeface="Consolas" panose="020B0609020204030204" pitchFamily="49" charset="0"/>
              </a:rPr>
              <a:t>person1Firstname = 'Andrew'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person1Lastname = ' Beatty'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person1Dob = </a:t>
            </a:r>
            <a:r>
              <a:rPr lang="en-IE" sz="1600" dirty="0" err="1">
                <a:latin typeface="Consolas" panose="020B0609020204030204" pitchFamily="49" charset="0"/>
              </a:rPr>
              <a:t>datetime.date</a:t>
            </a:r>
            <a:r>
              <a:rPr lang="en-IE" sz="1600" dirty="0">
                <a:latin typeface="Consolas" panose="020B0609020204030204" pitchFamily="49" charset="0"/>
              </a:rPr>
              <a:t>(2010, 1, 1)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person1Height = 180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person1Weight = 100</a:t>
            </a:r>
          </a:p>
          <a:p>
            <a:br>
              <a:rPr lang="en-IE" sz="1600" dirty="0">
                <a:latin typeface="Consolas" panose="020B0609020204030204" pitchFamily="49" charset="0"/>
              </a:rPr>
            </a:br>
            <a:r>
              <a:rPr lang="en-IE" sz="1600" dirty="0">
                <a:latin typeface="Consolas" panose="020B0609020204030204" pitchFamily="49" charset="0"/>
              </a:rPr>
              <a:t>person21Firstname = 'Joe'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person21Lastname = ' </a:t>
            </a:r>
            <a:r>
              <a:rPr lang="en-IE" sz="1600" dirty="0" err="1">
                <a:latin typeface="Consolas" panose="020B0609020204030204" pitchFamily="49" charset="0"/>
              </a:rPr>
              <a:t>bloggs</a:t>
            </a:r>
            <a:r>
              <a:rPr lang="en-IE" sz="1600" dirty="0">
                <a:latin typeface="Consolas" panose="020B0609020204030204" pitchFamily="49" charset="0"/>
              </a:rPr>
              <a:t>'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person21Dob = </a:t>
            </a:r>
            <a:r>
              <a:rPr lang="en-IE" sz="1600" dirty="0" err="1">
                <a:latin typeface="Consolas" panose="020B0609020204030204" pitchFamily="49" charset="0"/>
              </a:rPr>
              <a:t>datetime.date</a:t>
            </a:r>
            <a:r>
              <a:rPr lang="en-IE" sz="1600" dirty="0">
                <a:latin typeface="Consolas" panose="020B0609020204030204" pitchFamily="49" charset="0"/>
              </a:rPr>
              <a:t>(2010, 2, 2)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person21Height = 170</a:t>
            </a:r>
          </a:p>
          <a:p>
            <a:r>
              <a:rPr lang="en-IE" sz="1600" dirty="0">
                <a:latin typeface="Consolas" panose="020B0609020204030204" pitchFamily="49" charset="0"/>
              </a:rPr>
              <a:t>person21Weight = 80</a:t>
            </a:r>
          </a:p>
          <a:p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352C-B7FC-41CB-8BF1-0435FA07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3023"/>
            <a:ext cx="10058400" cy="1609344"/>
          </a:xfrm>
        </p:spPr>
        <p:txBody>
          <a:bodyPr/>
          <a:lstStyle/>
          <a:p>
            <a:r>
              <a:rPr lang="en-IE" dirty="0"/>
              <a:t>Back to </a:t>
            </a:r>
            <a:r>
              <a:rPr lang="en-IE" dirty="0" err="1"/>
              <a:t>datastructures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DB3F-6D27-4F7B-839D-9FD9768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1045"/>
            <a:ext cx="3723825" cy="4436410"/>
          </a:xfrm>
        </p:spPr>
        <p:txBody>
          <a:bodyPr/>
          <a:lstStyle/>
          <a:p>
            <a:r>
              <a:rPr lang="en-IE" dirty="0"/>
              <a:t>As lists of attributes</a:t>
            </a:r>
          </a:p>
          <a:p>
            <a:pPr lvl="1"/>
            <a:r>
              <a:rPr lang="en-IE" dirty="0"/>
              <a:t>This makes it easy to analyse the individual attributes</a:t>
            </a:r>
          </a:p>
          <a:p>
            <a:pPr marL="27432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nsolas" panose="020B0609020204030204" pitchFamily="49" charset="0"/>
              </a:rPr>
              <a:t>sum(heights)</a:t>
            </a:r>
          </a:p>
          <a:p>
            <a:pPr marL="274320" lvl="1" indent="0">
              <a:buNone/>
            </a:pPr>
            <a:endParaRPr lang="en-IE" dirty="0">
              <a:latin typeface="Arial Black" panose="020B0A04020102020204" pitchFamily="34" charset="0"/>
            </a:endParaRPr>
          </a:p>
          <a:p>
            <a:pPr lvl="1"/>
            <a:endParaRPr lang="en-IE" dirty="0"/>
          </a:p>
          <a:p>
            <a:pPr lvl="1"/>
            <a:r>
              <a:rPr lang="en-IE" dirty="0"/>
              <a:t>Not so easy to analyse an individual person 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Or add more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BA7AD-3DAC-43B2-A8A9-DA1D9747ECF7}"/>
              </a:ext>
            </a:extLst>
          </p:cNvPr>
          <p:cNvSpPr txBox="1"/>
          <p:nvPr/>
        </p:nvSpPr>
        <p:spPr>
          <a:xfrm>
            <a:off x="5066145" y="1418734"/>
            <a:ext cx="681181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err="1">
                <a:latin typeface="Consolas" panose="020B0609020204030204" pitchFamily="49" charset="0"/>
              </a:rPr>
              <a:t>firstnames</a:t>
            </a:r>
            <a:r>
              <a:rPr lang="en-IE" dirty="0">
                <a:latin typeface="Consolas" panose="020B0609020204030204" pitchFamily="49" charset="0"/>
              </a:rPr>
              <a:t> = ['</a:t>
            </a:r>
            <a:r>
              <a:rPr lang="en-IE" dirty="0" err="1">
                <a:latin typeface="Consolas" panose="020B0609020204030204" pitchFamily="49" charset="0"/>
              </a:rPr>
              <a:t>andrew</a:t>
            </a:r>
            <a:r>
              <a:rPr lang="en-IE" dirty="0">
                <a:latin typeface="Consolas" panose="020B0609020204030204" pitchFamily="49" charset="0"/>
              </a:rPr>
              <a:t>', 'joe', '</a:t>
            </a:r>
            <a:r>
              <a:rPr lang="en-IE" dirty="0" err="1">
                <a:latin typeface="Consolas" panose="020B0609020204030204" pitchFamily="49" charset="0"/>
              </a:rPr>
              <a:t>mary</a:t>
            </a:r>
            <a:r>
              <a:rPr lang="en-IE" dirty="0">
                <a:latin typeface="Consolas" panose="020B0609020204030204" pitchFamily="49" charset="0"/>
              </a:rPr>
              <a:t>']</a:t>
            </a:r>
          </a:p>
          <a:p>
            <a:r>
              <a:rPr lang="en-IE" dirty="0" err="1">
                <a:latin typeface="Consolas" panose="020B0609020204030204" pitchFamily="49" charset="0"/>
              </a:rPr>
              <a:t>lastname</a:t>
            </a:r>
            <a:r>
              <a:rPr lang="en-IE" dirty="0">
                <a:latin typeface="Consolas" panose="020B0609020204030204" pitchFamily="49" charset="0"/>
              </a:rPr>
              <a:t> = ['</a:t>
            </a:r>
            <a:r>
              <a:rPr lang="en-IE" dirty="0" err="1">
                <a:latin typeface="Consolas" panose="020B0609020204030204" pitchFamily="49" charset="0"/>
              </a:rPr>
              <a:t>beatty</a:t>
            </a:r>
            <a:r>
              <a:rPr lang="en-IE" dirty="0">
                <a:latin typeface="Consolas" panose="020B0609020204030204" pitchFamily="49" charset="0"/>
              </a:rPr>
              <a:t>', '</a:t>
            </a:r>
            <a:r>
              <a:rPr lang="en-IE" dirty="0" err="1">
                <a:latin typeface="Consolas" panose="020B0609020204030204" pitchFamily="49" charset="0"/>
              </a:rPr>
              <a:t>bloggs</a:t>
            </a:r>
            <a:r>
              <a:rPr lang="en-IE" dirty="0">
                <a:latin typeface="Consolas" panose="020B0609020204030204" pitchFamily="49" charset="0"/>
              </a:rPr>
              <a:t>', '</a:t>
            </a:r>
            <a:r>
              <a:rPr lang="en-IE" dirty="0" err="1">
                <a:latin typeface="Consolas" panose="020B0609020204030204" pitchFamily="49" charset="0"/>
              </a:rPr>
              <a:t>meeseeks</a:t>
            </a:r>
            <a:r>
              <a:rPr lang="en-IE" dirty="0">
                <a:latin typeface="Consolas" panose="020B0609020204030204" pitchFamily="49" charset="0"/>
              </a:rPr>
              <a:t>']</a:t>
            </a:r>
          </a:p>
          <a:p>
            <a:r>
              <a:rPr lang="en-IE" dirty="0">
                <a:latin typeface="Consolas" panose="020B0609020204030204" pitchFamily="49" charset="0"/>
              </a:rPr>
              <a:t>dobs = [</a:t>
            </a:r>
          </a:p>
          <a:p>
            <a:r>
              <a:rPr lang="en-IE" dirty="0">
                <a:latin typeface="Consolas" panose="020B0609020204030204" pitchFamily="49" charset="0"/>
              </a:rPr>
              <a:t>	</a:t>
            </a:r>
            <a:r>
              <a:rPr lang="en-IE" dirty="0" err="1">
                <a:latin typeface="Consolas" panose="020B0609020204030204" pitchFamily="49" charset="0"/>
              </a:rPr>
              <a:t>datetime.date</a:t>
            </a:r>
            <a:r>
              <a:rPr lang="en-IE" dirty="0">
                <a:latin typeface="Consolas" panose="020B0609020204030204" pitchFamily="49" charset="0"/>
              </a:rPr>
              <a:t>(2010, 1, 1), </a:t>
            </a:r>
          </a:p>
          <a:p>
            <a:r>
              <a:rPr lang="en-IE" dirty="0">
                <a:latin typeface="Consolas" panose="020B0609020204030204" pitchFamily="49" charset="0"/>
              </a:rPr>
              <a:t>	</a:t>
            </a:r>
            <a:r>
              <a:rPr lang="en-IE" dirty="0" err="1">
                <a:latin typeface="Consolas" panose="020B0609020204030204" pitchFamily="49" charset="0"/>
              </a:rPr>
              <a:t>datetime.date</a:t>
            </a:r>
            <a:r>
              <a:rPr lang="en-IE" dirty="0">
                <a:latin typeface="Consolas" panose="020B0609020204030204" pitchFamily="49" charset="0"/>
              </a:rPr>
              <a:t>(2010, 2, 2), </a:t>
            </a:r>
          </a:p>
          <a:p>
            <a:r>
              <a:rPr lang="en-IE" dirty="0">
                <a:latin typeface="Consolas" panose="020B0609020204030204" pitchFamily="49" charset="0"/>
              </a:rPr>
              <a:t>	</a:t>
            </a:r>
            <a:r>
              <a:rPr lang="en-IE" dirty="0" err="1">
                <a:latin typeface="Consolas" panose="020B0609020204030204" pitchFamily="49" charset="0"/>
              </a:rPr>
              <a:t>datetime.date</a:t>
            </a:r>
            <a:r>
              <a:rPr lang="en-IE" dirty="0">
                <a:latin typeface="Consolas" panose="020B0609020204030204" pitchFamily="49" charset="0"/>
              </a:rPr>
              <a:t>(2013, 3, 3)]</a:t>
            </a:r>
          </a:p>
          <a:p>
            <a:r>
              <a:rPr lang="en-IE" dirty="0">
                <a:latin typeface="Consolas" panose="020B0609020204030204" pitchFamily="49" charset="0"/>
              </a:rPr>
              <a:t>heights = [180, 170, 165]</a:t>
            </a:r>
          </a:p>
          <a:p>
            <a:r>
              <a:rPr lang="en-IE" dirty="0">
                <a:latin typeface="Consolas" panose="020B0609020204030204" pitchFamily="49" charset="0"/>
              </a:rPr>
              <a:t>weights = [100, 80, 55]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31148-FD9F-4D20-A255-2B15E79DF713}"/>
              </a:ext>
            </a:extLst>
          </p:cNvPr>
          <p:cNvSpPr txBox="1"/>
          <p:nvPr/>
        </p:nvSpPr>
        <p:spPr>
          <a:xfrm>
            <a:off x="1256145" y="4028416"/>
            <a:ext cx="10621819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def </a:t>
            </a:r>
            <a:r>
              <a:rPr lang="en-GB" sz="1600" dirty="0" err="1">
                <a:latin typeface="Consolas" panose="020B0609020204030204" pitchFamily="49" charset="0"/>
              </a:rPr>
              <a:t>getHealthStats</a:t>
            </a:r>
            <a:r>
              <a:rPr lang="en-GB" sz="1600" dirty="0">
                <a:latin typeface="Consolas" panose="020B0609020204030204" pitchFamily="49" charset="0"/>
              </a:rPr>
              <a:t> (</a:t>
            </a:r>
            <a:r>
              <a:rPr lang="en-GB" sz="1600" dirty="0" err="1">
                <a:latin typeface="Consolas" panose="020B0609020204030204" pitchFamily="49" charset="0"/>
              </a:rPr>
              <a:t>firstname</a:t>
            </a:r>
            <a:r>
              <a:rPr lang="en-GB" sz="1600" dirty="0">
                <a:latin typeface="Consolas" panose="020B0609020204030204" pitchFamily="49" charset="0"/>
              </a:rPr>
              <a:t>, </a:t>
            </a:r>
            <a:r>
              <a:rPr lang="en-GB" sz="1600" dirty="0" err="1">
                <a:latin typeface="Consolas" panose="020B0609020204030204" pitchFamily="49" charset="0"/>
              </a:rPr>
              <a:t>lastname</a:t>
            </a:r>
            <a:r>
              <a:rPr lang="en-GB" sz="1600" dirty="0">
                <a:latin typeface="Consolas" panose="020B0609020204030204" pitchFamily="49" charset="0"/>
              </a:rPr>
              <a:t>, dob, height, weight):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    pass</a:t>
            </a:r>
          </a:p>
          <a:p>
            <a:br>
              <a:rPr lang="en-GB" sz="1600" dirty="0">
                <a:latin typeface="Consolas" panose="020B0609020204030204" pitchFamily="49" charset="0"/>
              </a:rPr>
            </a:br>
            <a:r>
              <a:rPr lang="en-GB" sz="1600" dirty="0" err="1">
                <a:latin typeface="Consolas" panose="020B0609020204030204" pitchFamily="49" charset="0"/>
              </a:rPr>
              <a:t>getHealthStats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firstnames</a:t>
            </a:r>
            <a:r>
              <a:rPr lang="en-GB" sz="1600" dirty="0">
                <a:latin typeface="Consolas" panose="020B0609020204030204" pitchFamily="49" charset="0"/>
              </a:rPr>
              <a:t>[2], </a:t>
            </a:r>
            <a:r>
              <a:rPr lang="en-GB" sz="1600" dirty="0" err="1">
                <a:latin typeface="Consolas" panose="020B0609020204030204" pitchFamily="49" charset="0"/>
              </a:rPr>
              <a:t>lastnames</a:t>
            </a:r>
            <a:r>
              <a:rPr lang="en-GB" sz="1600" dirty="0">
                <a:latin typeface="Consolas" panose="020B0609020204030204" pitchFamily="49" charset="0"/>
              </a:rPr>
              <a:t>[2],dobs[2],heights[2],weights[2])</a:t>
            </a:r>
            <a:endParaRPr lang="en-IE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B65FC-D29E-4642-90AE-BD075C994D47}"/>
              </a:ext>
            </a:extLst>
          </p:cNvPr>
          <p:cNvSpPr txBox="1"/>
          <p:nvPr/>
        </p:nvSpPr>
        <p:spPr>
          <a:xfrm>
            <a:off x="1256144" y="5556400"/>
            <a:ext cx="10621819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def </a:t>
            </a:r>
            <a:r>
              <a:rPr lang="en-GB" sz="1600" dirty="0" err="1">
                <a:latin typeface="Consolas" panose="020B0609020204030204" pitchFamily="49" charset="0"/>
              </a:rPr>
              <a:t>displayPerson</a:t>
            </a:r>
            <a:r>
              <a:rPr lang="en-GB" sz="1600" dirty="0">
                <a:latin typeface="Consolas" panose="020B0609020204030204" pitchFamily="49" charset="0"/>
              </a:rPr>
              <a:t> (</a:t>
            </a:r>
            <a:r>
              <a:rPr lang="en-GB" sz="1600" dirty="0" err="1">
                <a:latin typeface="Consolas" panose="020B0609020204030204" pitchFamily="49" charset="0"/>
              </a:rPr>
              <a:t>firstname</a:t>
            </a:r>
            <a:r>
              <a:rPr lang="en-GB" sz="1600" dirty="0">
                <a:latin typeface="Consolas" panose="020B0609020204030204" pitchFamily="49" charset="0"/>
              </a:rPr>
              <a:t>, </a:t>
            </a:r>
            <a:r>
              <a:rPr lang="en-GB" sz="1600" dirty="0" err="1">
                <a:latin typeface="Consolas" panose="020B0609020204030204" pitchFamily="49" charset="0"/>
              </a:rPr>
              <a:t>lastname</a:t>
            </a:r>
            <a:r>
              <a:rPr lang="en-GB" sz="1600" dirty="0">
                <a:latin typeface="Consolas" panose="020B0609020204030204" pitchFamily="49" charset="0"/>
              </a:rPr>
              <a:t>, dob, height, weight):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    pass</a:t>
            </a:r>
          </a:p>
          <a:p>
            <a:br>
              <a:rPr lang="en-GB" sz="1600" dirty="0">
                <a:latin typeface="Consolas" panose="020B0609020204030204" pitchFamily="49" charset="0"/>
              </a:rPr>
            </a:br>
            <a:r>
              <a:rPr lang="en-GB" sz="1600" dirty="0" err="1">
                <a:latin typeface="Consolas" panose="020B0609020204030204" pitchFamily="49" charset="0"/>
              </a:rPr>
              <a:t>displayPerson</a:t>
            </a:r>
            <a:r>
              <a:rPr lang="en-GB" sz="1600" dirty="0">
                <a:latin typeface="Consolas" panose="020B0609020204030204" pitchFamily="49" charset="0"/>
              </a:rPr>
              <a:t>  (</a:t>
            </a:r>
            <a:r>
              <a:rPr lang="en-GB" sz="1600" dirty="0" err="1">
                <a:latin typeface="Consolas" panose="020B0609020204030204" pitchFamily="49" charset="0"/>
              </a:rPr>
              <a:t>firstnames</a:t>
            </a:r>
            <a:r>
              <a:rPr lang="en-GB" sz="1600" dirty="0">
                <a:latin typeface="Consolas" panose="020B0609020204030204" pitchFamily="49" charset="0"/>
              </a:rPr>
              <a:t>[1], </a:t>
            </a:r>
            <a:r>
              <a:rPr lang="en-GB" sz="1600" dirty="0" err="1">
                <a:latin typeface="Consolas" panose="020B0609020204030204" pitchFamily="49" charset="0"/>
              </a:rPr>
              <a:t>lastnames</a:t>
            </a:r>
            <a:r>
              <a:rPr lang="en-GB" sz="1600" dirty="0">
                <a:latin typeface="Consolas" panose="020B0609020204030204" pitchFamily="49" charset="0"/>
              </a:rPr>
              <a:t>[1],dobs[1],heights[1],weights[1])</a:t>
            </a:r>
            <a:endParaRPr lang="en-I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5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7C28-3B74-4808-A60A-40A1EAC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is where Dictionaries are handy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7742-E232-43B3-AE43-7626E87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204116" cy="4050792"/>
          </a:xfrm>
        </p:spPr>
        <p:txBody>
          <a:bodyPr/>
          <a:lstStyle/>
          <a:p>
            <a:r>
              <a:rPr lang="en-IE" dirty="0"/>
              <a:t>Store in dictionaries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Makes calling functions easier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6BB86-6F9B-440E-8A12-891CE58688BE}"/>
              </a:ext>
            </a:extLst>
          </p:cNvPr>
          <p:cNvSpPr txBox="1"/>
          <p:nvPr/>
        </p:nvSpPr>
        <p:spPr>
          <a:xfrm>
            <a:off x="4710546" y="1760480"/>
            <a:ext cx="681181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latin typeface="Consolas" panose="020B0609020204030204" pitchFamily="49" charset="0"/>
              </a:rPr>
              <a:t>person1 = {</a:t>
            </a:r>
          </a:p>
          <a:p>
            <a:r>
              <a:rPr lang="en-IE" dirty="0">
                <a:latin typeface="Consolas" panose="020B0609020204030204" pitchFamily="49" charset="0"/>
              </a:rPr>
              <a:t>    '</a:t>
            </a:r>
            <a:r>
              <a:rPr lang="en-IE" dirty="0" err="1">
                <a:latin typeface="Consolas" panose="020B0609020204030204" pitchFamily="49" charset="0"/>
              </a:rPr>
              <a:t>firstname</a:t>
            </a:r>
            <a:r>
              <a:rPr lang="en-IE" dirty="0">
                <a:latin typeface="Consolas" panose="020B0609020204030204" pitchFamily="49" charset="0"/>
              </a:rPr>
              <a:t>'   : 'Andrew',</a:t>
            </a:r>
          </a:p>
          <a:p>
            <a:r>
              <a:rPr lang="en-IE" dirty="0">
                <a:latin typeface="Consolas" panose="020B0609020204030204" pitchFamily="49" charset="0"/>
              </a:rPr>
              <a:t>    '</a:t>
            </a:r>
            <a:r>
              <a:rPr lang="en-IE" dirty="0" err="1">
                <a:latin typeface="Consolas" panose="020B0609020204030204" pitchFamily="49" charset="0"/>
              </a:rPr>
              <a:t>lastname</a:t>
            </a:r>
            <a:r>
              <a:rPr lang="en-IE" dirty="0">
                <a:latin typeface="Consolas" panose="020B0609020204030204" pitchFamily="49" charset="0"/>
              </a:rPr>
              <a:t>'   : 'Beatty',</a:t>
            </a:r>
          </a:p>
          <a:p>
            <a:r>
              <a:rPr lang="en-IE" dirty="0">
                <a:latin typeface="Consolas" panose="020B0609020204030204" pitchFamily="49" charset="0"/>
              </a:rPr>
              <a:t>    'dob'   : </a:t>
            </a:r>
            <a:r>
              <a:rPr lang="en-IE" dirty="0" err="1">
                <a:latin typeface="Consolas" panose="020B0609020204030204" pitchFamily="49" charset="0"/>
              </a:rPr>
              <a:t>datetime.date</a:t>
            </a:r>
            <a:r>
              <a:rPr lang="en-IE" dirty="0">
                <a:latin typeface="Consolas" panose="020B0609020204030204" pitchFamily="49" charset="0"/>
              </a:rPr>
              <a:t>(2010, 1, 1),</a:t>
            </a:r>
          </a:p>
          <a:p>
            <a:r>
              <a:rPr lang="en-IE" dirty="0">
                <a:latin typeface="Consolas" panose="020B0609020204030204" pitchFamily="49" charset="0"/>
              </a:rPr>
              <a:t>    'height'   : 180,</a:t>
            </a:r>
          </a:p>
          <a:p>
            <a:r>
              <a:rPr lang="en-IE" dirty="0">
                <a:latin typeface="Consolas" panose="020B0609020204030204" pitchFamily="49" charset="0"/>
              </a:rPr>
              <a:t>    'weight'   : 100</a:t>
            </a:r>
          </a:p>
          <a:p>
            <a:r>
              <a:rPr lang="en-IE" dirty="0">
                <a:latin typeface="Consolas" panose="020B0609020204030204" pitchFamily="49" charset="0"/>
              </a:rPr>
              <a:t>}</a:t>
            </a:r>
          </a:p>
          <a:p>
            <a:r>
              <a:rPr lang="en-IE" dirty="0">
                <a:latin typeface="Consolas" panose="020B0609020204030204" pitchFamily="49" charset="0"/>
              </a:rPr>
              <a:t>person2 = { '</a:t>
            </a:r>
            <a:r>
              <a:rPr lang="en-IE" dirty="0" err="1">
                <a:latin typeface="Consolas" panose="020B0609020204030204" pitchFamily="49" charset="0"/>
              </a:rPr>
              <a:t>firstname</a:t>
            </a:r>
            <a:r>
              <a:rPr lang="en-IE" dirty="0">
                <a:latin typeface="Consolas" panose="020B0609020204030204" pitchFamily="49" charset="0"/>
              </a:rPr>
              <a:t>': 'Joe’, …. }</a:t>
            </a:r>
          </a:p>
          <a:p>
            <a:r>
              <a:rPr lang="en-IE" dirty="0">
                <a:latin typeface="Consolas" panose="020B0609020204030204" pitchFamily="49" charset="0"/>
              </a:rPr>
              <a:t>person3 = { … }</a:t>
            </a:r>
          </a:p>
          <a:p>
            <a:r>
              <a:rPr lang="en-IE" dirty="0">
                <a:latin typeface="Consolas" panose="020B0609020204030204" pitchFamily="49" charset="0"/>
              </a:rPr>
              <a:t>persons = [person1, person2, person3]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D04A5-CAF9-4AF0-89F7-CA8692ECDC6E}"/>
              </a:ext>
            </a:extLst>
          </p:cNvPr>
          <p:cNvSpPr txBox="1"/>
          <p:nvPr/>
        </p:nvSpPr>
        <p:spPr>
          <a:xfrm>
            <a:off x="900545" y="5122414"/>
            <a:ext cx="10621819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def </a:t>
            </a:r>
            <a:r>
              <a:rPr lang="en-GB" sz="1600" dirty="0" err="1">
                <a:latin typeface="Consolas" panose="020B0609020204030204" pitchFamily="49" charset="0"/>
              </a:rPr>
              <a:t>gethealthstats</a:t>
            </a:r>
            <a:r>
              <a:rPr lang="en-GB" sz="1600" dirty="0">
                <a:latin typeface="Consolas" panose="020B0609020204030204" pitchFamily="49" charset="0"/>
              </a:rPr>
              <a:t> (person):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    pass</a:t>
            </a:r>
          </a:p>
          <a:p>
            <a:br>
              <a:rPr lang="en-GB" sz="1600" dirty="0">
                <a:latin typeface="Consolas" panose="020B0609020204030204" pitchFamily="49" charset="0"/>
              </a:rPr>
            </a:br>
            <a:r>
              <a:rPr lang="en-GB" sz="1600" dirty="0" err="1">
                <a:latin typeface="Consolas" panose="020B0609020204030204" pitchFamily="49" charset="0"/>
              </a:rPr>
              <a:t>gethealthstats</a:t>
            </a:r>
            <a:r>
              <a:rPr lang="en-GB" sz="1600" dirty="0">
                <a:latin typeface="Consolas" panose="020B0609020204030204" pitchFamily="49" charset="0"/>
              </a:rPr>
              <a:t>(person1)</a:t>
            </a:r>
            <a:endParaRPr lang="en-I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3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5689-044D-4245-B0BE-C2B2EFA1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Organising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47A2-F8F4-44DA-8F72-4117EE9E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have seen already putting our functions into separate modules </a:t>
            </a:r>
          </a:p>
          <a:p>
            <a:r>
              <a:rPr lang="en-IE" dirty="0"/>
              <a:t>This is handy for breaking our code into separate file (easier to navigate)</a:t>
            </a:r>
          </a:p>
          <a:p>
            <a:r>
              <a:rPr lang="en-IE" dirty="0"/>
              <a:t>I think I will demonstrate this again</a:t>
            </a:r>
          </a:p>
        </p:txBody>
      </p:sp>
    </p:spTree>
    <p:extLst>
      <p:ext uri="{BB962C8B-B14F-4D97-AF65-F5344CB8AC3E}">
        <p14:creationId xmlns:p14="http://schemas.microsoft.com/office/powerpoint/2010/main" val="34347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7C28-3B74-4808-A60A-40A1EAC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7742-E232-43B3-AE43-7626E87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095672" cy="4050792"/>
          </a:xfrm>
        </p:spPr>
        <p:txBody>
          <a:bodyPr/>
          <a:lstStyle/>
          <a:p>
            <a:r>
              <a:rPr lang="en-IE" dirty="0"/>
              <a:t>Create a object class (next slide and next video)</a:t>
            </a:r>
          </a:p>
          <a:p>
            <a:r>
              <a:rPr lang="en-IE" dirty="0"/>
              <a:t>Then create object instance(s) and use them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6BB86-6F9B-440E-8A12-891CE58688BE}"/>
              </a:ext>
            </a:extLst>
          </p:cNvPr>
          <p:cNvSpPr txBox="1"/>
          <p:nvPr/>
        </p:nvSpPr>
        <p:spPr>
          <a:xfrm>
            <a:off x="847437" y="3136699"/>
            <a:ext cx="10058399" cy="2831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>
                <a:latin typeface="Consolas" panose="020B0609020204030204" pitchFamily="49" charset="0"/>
              </a:rPr>
              <a:t>person1 = Person('</a:t>
            </a:r>
            <a:r>
              <a:rPr lang="en-IE" sz="2000" dirty="0" err="1">
                <a:latin typeface="Consolas" panose="020B0609020204030204" pitchFamily="49" charset="0"/>
              </a:rPr>
              <a:t>andrew</a:t>
            </a:r>
            <a:r>
              <a:rPr lang="en-IE" sz="2000" dirty="0">
                <a:latin typeface="Consolas" panose="020B0609020204030204" pitchFamily="49" charset="0"/>
              </a:rPr>
              <a:t>', 'Beatty', </a:t>
            </a:r>
            <a:r>
              <a:rPr lang="en-IE" sz="2000" dirty="0" err="1">
                <a:latin typeface="Consolas" panose="020B0609020204030204" pitchFamily="49" charset="0"/>
              </a:rPr>
              <a:t>dt.date</a:t>
            </a:r>
            <a:r>
              <a:rPr lang="en-IE" sz="2000" dirty="0">
                <a:latin typeface="Consolas" panose="020B0609020204030204" pitchFamily="49" charset="0"/>
              </a:rPr>
              <a:t>(2010, 1, 1), 180, 100)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person2 = Person('</a:t>
            </a:r>
            <a:r>
              <a:rPr lang="en-IE" sz="2000" dirty="0" err="1">
                <a:latin typeface="Consolas" panose="020B0609020204030204" pitchFamily="49" charset="0"/>
              </a:rPr>
              <a:t>andrew</a:t>
            </a:r>
            <a:r>
              <a:rPr lang="en-IE" sz="2000" dirty="0">
                <a:latin typeface="Consolas" panose="020B0609020204030204" pitchFamily="49" charset="0"/>
              </a:rPr>
              <a:t>', 'Beatty', </a:t>
            </a:r>
            <a:r>
              <a:rPr lang="en-IE" sz="2000" dirty="0" err="1">
                <a:latin typeface="Consolas" panose="020B0609020204030204" pitchFamily="49" charset="0"/>
              </a:rPr>
              <a:t>dt.date</a:t>
            </a:r>
            <a:r>
              <a:rPr lang="en-IE" sz="2000" dirty="0">
                <a:latin typeface="Consolas" panose="020B0609020204030204" pitchFamily="49" charset="0"/>
              </a:rPr>
              <a:t>(2010, 1, 1), 180, 100)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person3 = Person('</a:t>
            </a:r>
            <a:r>
              <a:rPr lang="en-IE" sz="2000" dirty="0" err="1">
                <a:latin typeface="Consolas" panose="020B0609020204030204" pitchFamily="49" charset="0"/>
              </a:rPr>
              <a:t>andrew</a:t>
            </a:r>
            <a:r>
              <a:rPr lang="en-IE" sz="2000" dirty="0">
                <a:latin typeface="Consolas" panose="020B0609020204030204" pitchFamily="49" charset="0"/>
              </a:rPr>
              <a:t>', 'Beatty', </a:t>
            </a:r>
            <a:r>
              <a:rPr lang="en-IE" sz="2000" dirty="0" err="1">
                <a:latin typeface="Consolas" panose="020B0609020204030204" pitchFamily="49" charset="0"/>
              </a:rPr>
              <a:t>dt.date</a:t>
            </a:r>
            <a:r>
              <a:rPr lang="en-IE" sz="2000" dirty="0">
                <a:latin typeface="Consolas" panose="020B0609020204030204" pitchFamily="49" charset="0"/>
              </a:rPr>
              <a:t>(2010, 1, 1), 180, 100)</a:t>
            </a:r>
          </a:p>
          <a:p>
            <a:br>
              <a:rPr lang="en-IE" sz="2000" dirty="0">
                <a:latin typeface="Consolas" panose="020B0609020204030204" pitchFamily="49" charset="0"/>
              </a:rPr>
            </a:br>
            <a:r>
              <a:rPr lang="en-IE" sz="2000" dirty="0">
                <a:latin typeface="Consolas" panose="020B0609020204030204" pitchFamily="49" charset="0"/>
              </a:rPr>
              <a:t>people = [person1, person2, person3]</a:t>
            </a:r>
          </a:p>
          <a:p>
            <a:br>
              <a:rPr lang="en-IE" sz="2000" dirty="0">
                <a:latin typeface="Consolas" panose="020B0609020204030204" pitchFamily="49" charset="0"/>
              </a:rPr>
            </a:br>
            <a:r>
              <a:rPr lang="en-IE" sz="2000" dirty="0">
                <a:latin typeface="Consolas" panose="020B0609020204030204" pitchFamily="49" charset="0"/>
              </a:rPr>
              <a:t>person1.display()               # as opposed to display(person)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person1.gethealthstats()        # or </a:t>
            </a:r>
            <a:r>
              <a:rPr lang="en-IE" sz="2000" dirty="0" err="1">
                <a:latin typeface="Consolas" panose="020B0609020204030204" pitchFamily="49" charset="0"/>
              </a:rPr>
              <a:t>gethealthdata</a:t>
            </a:r>
            <a:r>
              <a:rPr lang="en-IE" sz="2000" dirty="0">
                <a:latin typeface="Consolas" panose="020B0609020204030204" pitchFamily="49" charset="0"/>
              </a:rPr>
              <a:t>(person)</a:t>
            </a:r>
          </a:p>
          <a:p>
            <a:endParaRPr lang="en-I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E1A8-FCA4-43C4-A82A-5F7DC89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an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AC92-1E1C-4900-9B45-A7984228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11158"/>
            <a:ext cx="5355521" cy="451751"/>
          </a:xfrm>
        </p:spPr>
        <p:txBody>
          <a:bodyPr/>
          <a:lstStyle/>
          <a:p>
            <a:r>
              <a:rPr lang="en-IE" dirty="0"/>
              <a:t>I will go through this in the next video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FB725-1C94-4EE2-A547-92875A6C50D4}"/>
              </a:ext>
            </a:extLst>
          </p:cNvPr>
          <p:cNvSpPr txBox="1"/>
          <p:nvPr/>
        </p:nvSpPr>
        <p:spPr>
          <a:xfrm>
            <a:off x="1220770" y="2537321"/>
            <a:ext cx="8619097" cy="35247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latin typeface="Consolas" panose="020B0609020204030204" pitchFamily="49" charset="0"/>
              </a:rPr>
              <a:t>class Person:</a:t>
            </a:r>
          </a:p>
          <a:p>
            <a:r>
              <a:rPr lang="en-IE" dirty="0">
                <a:latin typeface="Consolas" panose="020B0609020204030204" pitchFamily="49" charset="0"/>
              </a:rPr>
              <a:t>    def __</a:t>
            </a:r>
            <a:r>
              <a:rPr lang="en-IE" dirty="0" err="1">
                <a:latin typeface="Consolas" panose="020B0609020204030204" pitchFamily="49" charset="0"/>
              </a:rPr>
              <a:t>init</a:t>
            </a:r>
            <a:r>
              <a:rPr lang="en-IE" dirty="0">
                <a:latin typeface="Consolas" panose="020B0609020204030204" pitchFamily="49" charset="0"/>
              </a:rPr>
              <a:t>__(self, </a:t>
            </a:r>
            <a:r>
              <a:rPr lang="en-IE" dirty="0" err="1">
                <a:latin typeface="Consolas" panose="020B0609020204030204" pitchFamily="49" charset="0"/>
              </a:rPr>
              <a:t>firstname</a:t>
            </a:r>
            <a:r>
              <a:rPr lang="en-IE" dirty="0">
                <a:latin typeface="Consolas" panose="020B0609020204030204" pitchFamily="49" charset="0"/>
              </a:rPr>
              <a:t>, </a:t>
            </a:r>
            <a:r>
              <a:rPr lang="en-IE" dirty="0" err="1">
                <a:latin typeface="Consolas" panose="020B0609020204030204" pitchFamily="49" charset="0"/>
              </a:rPr>
              <a:t>lastname</a:t>
            </a:r>
            <a:r>
              <a:rPr lang="en-IE" dirty="0">
                <a:latin typeface="Consolas" panose="020B0609020204030204" pitchFamily="49" charset="0"/>
              </a:rPr>
              <a:t>, dob, height, width):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self.firstname</a:t>
            </a:r>
            <a:r>
              <a:rPr lang="en-IE" dirty="0">
                <a:latin typeface="Consolas" panose="020B0609020204030204" pitchFamily="49" charset="0"/>
              </a:rPr>
              <a:t> = </a:t>
            </a:r>
            <a:r>
              <a:rPr lang="en-IE" dirty="0" err="1">
                <a:latin typeface="Consolas" panose="020B0609020204030204" pitchFamily="49" charset="0"/>
              </a:rPr>
              <a:t>firstname</a:t>
            </a:r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self.lastname</a:t>
            </a:r>
            <a:r>
              <a:rPr lang="en-IE" dirty="0">
                <a:latin typeface="Consolas" panose="020B0609020204030204" pitchFamily="49" charset="0"/>
              </a:rPr>
              <a:t> = </a:t>
            </a:r>
            <a:r>
              <a:rPr lang="en-IE" dirty="0" err="1">
                <a:latin typeface="Consolas" panose="020B0609020204030204" pitchFamily="49" charset="0"/>
              </a:rPr>
              <a:t>lastname</a:t>
            </a:r>
            <a:endParaRPr lang="en-IE" dirty="0">
              <a:latin typeface="Consolas" panose="020B0609020204030204" pitchFamily="49" charset="0"/>
            </a:endParaRP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self.dob</a:t>
            </a:r>
            <a:r>
              <a:rPr lang="en-IE" dirty="0">
                <a:latin typeface="Consolas" panose="020B0609020204030204" pitchFamily="49" charset="0"/>
              </a:rPr>
              <a:t> = dob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self.height</a:t>
            </a:r>
            <a:r>
              <a:rPr lang="en-IE" dirty="0">
                <a:latin typeface="Consolas" panose="020B0609020204030204" pitchFamily="49" charset="0"/>
              </a:rPr>
              <a:t> = height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</a:t>
            </a:r>
            <a:r>
              <a:rPr lang="en-IE" dirty="0" err="1">
                <a:latin typeface="Consolas" panose="020B0609020204030204" pitchFamily="49" charset="0"/>
              </a:rPr>
              <a:t>self.width</a:t>
            </a:r>
            <a:r>
              <a:rPr lang="en-IE" dirty="0">
                <a:latin typeface="Consolas" panose="020B0609020204030204" pitchFamily="49" charset="0"/>
              </a:rPr>
              <a:t> = width</a:t>
            </a:r>
          </a:p>
          <a:p>
            <a:br>
              <a:rPr lang="en-IE" dirty="0">
                <a:latin typeface="Consolas" panose="020B0609020204030204" pitchFamily="49" charset="0"/>
              </a:rPr>
            </a:br>
            <a:r>
              <a:rPr lang="en-IE" dirty="0">
                <a:latin typeface="Consolas" panose="020B0609020204030204" pitchFamily="49" charset="0"/>
              </a:rPr>
              <a:t>    def </a:t>
            </a:r>
            <a:r>
              <a:rPr lang="en-IE" dirty="0" err="1">
                <a:latin typeface="Consolas" panose="020B0609020204030204" pitchFamily="49" charset="0"/>
              </a:rPr>
              <a:t>gethealthstats</a:t>
            </a:r>
            <a:r>
              <a:rPr lang="en-IE" dirty="0">
                <a:latin typeface="Consolas" panose="020B0609020204030204" pitchFamily="49" charset="0"/>
              </a:rPr>
              <a:t>(self):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pass</a:t>
            </a:r>
          </a:p>
          <a:p>
            <a:r>
              <a:rPr lang="en-IE" dirty="0">
                <a:latin typeface="Consolas" panose="020B0609020204030204" pitchFamily="49" charset="0"/>
              </a:rPr>
              <a:t>    def display(self):</a:t>
            </a:r>
          </a:p>
          <a:p>
            <a:r>
              <a:rPr lang="en-IE" dirty="0">
                <a:latin typeface="Consolas" panose="020B0609020204030204" pitchFamily="49" charset="0"/>
              </a:rPr>
              <a:t>        print (self)</a:t>
            </a:r>
          </a:p>
        </p:txBody>
      </p:sp>
    </p:spTree>
    <p:extLst>
      <p:ext uri="{BB962C8B-B14F-4D97-AF65-F5344CB8AC3E}">
        <p14:creationId xmlns:p14="http://schemas.microsoft.com/office/powerpoint/2010/main" val="69894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3b79411a-74a9-4456-bf24-7becf0a1874f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022397c6-a0dd-4bd1-b5b2-3083c75319a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15634</TotalTime>
  <Words>688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Consolas</vt:lpstr>
      <vt:lpstr>Courier New</vt:lpstr>
      <vt:lpstr>Rockwell</vt:lpstr>
      <vt:lpstr>Rockwell Condensed</vt:lpstr>
      <vt:lpstr>Wingdings</vt:lpstr>
      <vt:lpstr>Wood Type</vt:lpstr>
      <vt:lpstr>Objects 1 organising you code</vt:lpstr>
      <vt:lpstr>Organising your code</vt:lpstr>
      <vt:lpstr>Organising data</vt:lpstr>
      <vt:lpstr>Back to datastructures</vt:lpstr>
      <vt:lpstr>This is where Dictionaries are handy</vt:lpstr>
      <vt:lpstr>Organising function</vt:lpstr>
      <vt:lpstr>PowerPoint Presentation</vt:lpstr>
      <vt:lpstr>Another way</vt:lpstr>
      <vt:lpstr>Create an object Class</vt:lpstr>
      <vt:lpstr>Stand up and stretch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18</cp:revision>
  <dcterms:created xsi:type="dcterms:W3CDTF">2021-01-04T12:46:45Z</dcterms:created>
  <dcterms:modified xsi:type="dcterms:W3CDTF">2023-03-29T14:34:25Z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