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3" r:id="rId7"/>
    <p:sldId id="27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98B91-08FD-4035-9B9B-80538A2E8E6D}" v="1" dt="2023-03-13T11:05:37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73DE0047-DA11-4C9A-A3F6-3536CB5B4EE4}"/>
    <pc:docChg chg="undo custSel addSld delSld modSld sldOrd">
      <pc:chgData name="Andrew Beatty" userId="b3294954-d4b5-4a40-95d7-bd84a7c4023c" providerId="ADAL" clId="{73DE0047-DA11-4C9A-A3F6-3536CB5B4EE4}" dt="2021-03-10T20:15:53.887" v="1807" actId="20577"/>
      <pc:docMkLst>
        <pc:docMk/>
      </pc:docMkLst>
      <pc:sldChg chg="addSp delSp modSp mod modTransition modAnim">
        <pc:chgData name="Andrew Beatty" userId="b3294954-d4b5-4a40-95d7-bd84a7c4023c" providerId="ADAL" clId="{73DE0047-DA11-4C9A-A3F6-3536CB5B4EE4}" dt="2021-03-10T20:15:53.887" v="1807" actId="20577"/>
        <pc:sldMkLst>
          <pc:docMk/>
          <pc:sldMk cId="1857251170" sldId="256"/>
        </pc:sldMkLst>
        <pc:spChg chg="mod">
          <ac:chgData name="Andrew Beatty" userId="b3294954-d4b5-4a40-95d7-bd84a7c4023c" providerId="ADAL" clId="{73DE0047-DA11-4C9A-A3F6-3536CB5B4EE4}" dt="2021-03-10T20:15:53.887" v="1807" actId="20577"/>
          <ac:spMkLst>
            <pc:docMk/>
            <pc:sldMk cId="1857251170" sldId="256"/>
            <ac:spMk id="2" creationId="{8C2EA1AF-CA38-405A-8AF5-D1B294E19B79}"/>
          </ac:spMkLst>
        </pc:spChg>
        <pc:picChg chg="add mod">
          <ac:chgData name="Andrew Beatty" userId="b3294954-d4b5-4a40-95d7-bd84a7c4023c" providerId="ADAL" clId="{73DE0047-DA11-4C9A-A3F6-3536CB5B4EE4}" dt="2021-03-04T19:43:01.787" v="1757"/>
          <ac:picMkLst>
            <pc:docMk/>
            <pc:sldMk cId="1857251170" sldId="256"/>
            <ac:picMk id="4" creationId="{E77E1ACD-CA69-411D-8759-04B345F94E12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1857251170" sldId="256"/>
            <ac:picMk id="6" creationId="{F9D72574-BE5A-495E-8559-CA2E56742755}"/>
          </ac:picMkLst>
        </pc:picChg>
      </pc:sldChg>
      <pc:sldChg chg="addSp delSp modSp mod modTransition modAnim">
        <pc:chgData name="Andrew Beatty" userId="b3294954-d4b5-4a40-95d7-bd84a7c4023c" providerId="ADAL" clId="{73DE0047-DA11-4C9A-A3F6-3536CB5B4EE4}" dt="2021-03-04T19:49:18.546" v="1758"/>
        <pc:sldMkLst>
          <pc:docMk/>
          <pc:sldMk cId="4219233715" sldId="264"/>
        </pc:sldMkLst>
        <pc:spChg chg="mod">
          <ac:chgData name="Andrew Beatty" userId="b3294954-d4b5-4a40-95d7-bd84a7c4023c" providerId="ADAL" clId="{73DE0047-DA11-4C9A-A3F6-3536CB5B4EE4}" dt="2021-03-04T16:18:44.029" v="1747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73DE0047-DA11-4C9A-A3F6-3536CB5B4EE4}" dt="2021-03-01T11:46:04.558" v="1240" actId="20577"/>
          <ac:spMkLst>
            <pc:docMk/>
            <pc:sldMk cId="4219233715" sldId="264"/>
            <ac:spMk id="3" creationId="{4C1F8E1D-EB73-4776-8252-F64BD0F50400}"/>
          </ac:spMkLst>
        </pc:spChg>
        <pc:spChg chg="del mod">
          <ac:chgData name="Andrew Beatty" userId="b3294954-d4b5-4a40-95d7-bd84a7c4023c" providerId="ADAL" clId="{73DE0047-DA11-4C9A-A3F6-3536CB5B4EE4}" dt="2021-03-01T11:26:08.856" v="115" actId="478"/>
          <ac:spMkLst>
            <pc:docMk/>
            <pc:sldMk cId="4219233715" sldId="264"/>
            <ac:spMk id="4" creationId="{23D96FB6-59B6-4DF6-BB1B-23BF44415DC8}"/>
          </ac:spMkLst>
        </pc:spChg>
        <pc:spChg chg="add del mod">
          <ac:chgData name="Andrew Beatty" userId="b3294954-d4b5-4a40-95d7-bd84a7c4023c" providerId="ADAL" clId="{73DE0047-DA11-4C9A-A3F6-3536CB5B4EE4}" dt="2021-03-01T11:31:20.450" v="671" actId="1076"/>
          <ac:spMkLst>
            <pc:docMk/>
            <pc:sldMk cId="4219233715" sldId="264"/>
            <ac:spMk id="6" creationId="{FFADD21E-4233-44B1-8DC1-2EF6FB259CBC}"/>
          </ac:spMkLst>
        </pc:spChg>
        <pc:spChg chg="add del">
          <ac:chgData name="Andrew Beatty" userId="b3294954-d4b5-4a40-95d7-bd84a7c4023c" providerId="ADAL" clId="{73DE0047-DA11-4C9A-A3F6-3536CB5B4EE4}" dt="2021-03-01T11:26:45.089" v="185" actId="478"/>
          <ac:spMkLst>
            <pc:docMk/>
            <pc:sldMk cId="4219233715" sldId="264"/>
            <ac:spMk id="7" creationId="{2F4EBC40-BB25-4E5D-93B0-F9222E1CB019}"/>
          </ac:spMkLst>
        </pc:spChg>
        <pc:spChg chg="add del mod">
          <ac:chgData name="Andrew Beatty" userId="b3294954-d4b5-4a40-95d7-bd84a7c4023c" providerId="ADAL" clId="{73DE0047-DA11-4C9A-A3F6-3536CB5B4EE4}" dt="2021-03-01T11:26:41.897" v="182" actId="478"/>
          <ac:spMkLst>
            <pc:docMk/>
            <pc:sldMk cId="4219233715" sldId="264"/>
            <ac:spMk id="13" creationId="{B12B0B15-CBA0-46A7-AACE-87D271F07A2E}"/>
          </ac:spMkLst>
        </pc:spChg>
        <pc:graphicFrameChg chg="add del">
          <ac:chgData name="Andrew Beatty" userId="b3294954-d4b5-4a40-95d7-bd84a7c4023c" providerId="ADAL" clId="{73DE0047-DA11-4C9A-A3F6-3536CB5B4EE4}" dt="2021-03-01T11:26:48.186" v="186" actId="478"/>
          <ac:graphicFrameMkLst>
            <pc:docMk/>
            <pc:sldMk cId="4219233715" sldId="264"/>
            <ac:graphicFrameMk id="18" creationId="{1F7B3CA8-552F-4307-A84C-4703120687FB}"/>
          </ac:graphicFrameMkLst>
        </pc:graphicFrameChg>
        <pc:picChg chg="add mod">
          <ac:chgData name="Andrew Beatty" userId="b3294954-d4b5-4a40-95d7-bd84a7c4023c" providerId="ADAL" clId="{73DE0047-DA11-4C9A-A3F6-3536CB5B4EE4}" dt="2021-03-04T19:49:18.546" v="1758"/>
          <ac:picMkLst>
            <pc:docMk/>
            <pc:sldMk cId="4219233715" sldId="264"/>
            <ac:picMk id="4" creationId="{61434FEA-B329-434F-9860-29425E7AA928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4219233715" sldId="264"/>
            <ac:picMk id="8" creationId="{A1B29611-00B8-41AC-9FBE-985A7D79460E}"/>
          </ac:picMkLst>
        </pc:picChg>
        <pc:cxnChg chg="add del">
          <ac:chgData name="Andrew Beatty" userId="b3294954-d4b5-4a40-95d7-bd84a7c4023c" providerId="ADAL" clId="{73DE0047-DA11-4C9A-A3F6-3536CB5B4EE4}" dt="2021-03-01T11:26:42.985" v="183" actId="478"/>
          <ac:cxnSpMkLst>
            <pc:docMk/>
            <pc:sldMk cId="4219233715" sldId="264"/>
            <ac:cxnSpMk id="15" creationId="{34A4D552-59C5-43EE-AA4A-BC9827F2A30B}"/>
          </ac:cxnSpMkLst>
        </pc:cxnChg>
        <pc:cxnChg chg="add del">
          <ac:chgData name="Andrew Beatty" userId="b3294954-d4b5-4a40-95d7-bd84a7c4023c" providerId="ADAL" clId="{73DE0047-DA11-4C9A-A3F6-3536CB5B4EE4}" dt="2021-03-01T11:26:44.074" v="184" actId="478"/>
          <ac:cxnSpMkLst>
            <pc:docMk/>
            <pc:sldMk cId="4219233715" sldId="264"/>
            <ac:cxnSpMk id="17" creationId="{9D411D6F-6FF4-48B0-94E8-27BD5C63395D}"/>
          </ac:cxnSpMkLst>
        </pc:cxnChg>
      </pc:sldChg>
      <pc:sldChg chg="delSp del modTransition modAnim">
        <pc:chgData name="Andrew Beatty" userId="b3294954-d4b5-4a40-95d7-bd84a7c4023c" providerId="ADAL" clId="{73DE0047-DA11-4C9A-A3F6-3536CB5B4EE4}" dt="2021-03-01T11:38:06.445" v="1016" actId="47"/>
        <pc:sldMkLst>
          <pc:docMk/>
          <pc:sldMk cId="2321732927" sldId="266"/>
        </pc:sldMkLst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2321732927" sldId="266"/>
            <ac:picMk id="2" creationId="{F8BD5D31-49CD-4F48-8668-5B5095CB21CF}"/>
          </ac:picMkLst>
        </pc:picChg>
      </pc:sldChg>
      <pc:sldChg chg="addSp delSp modSp mod ord modTransition modAnim">
        <pc:chgData name="Andrew Beatty" userId="b3294954-d4b5-4a40-95d7-bd84a7c4023c" providerId="ADAL" clId="{73DE0047-DA11-4C9A-A3F6-3536CB5B4EE4}" dt="2021-03-04T20:11:09.325" v="1791"/>
        <pc:sldMkLst>
          <pc:docMk/>
          <pc:sldMk cId="1096342370" sldId="268"/>
        </pc:sldMkLst>
        <pc:spChg chg="mod">
          <ac:chgData name="Andrew Beatty" userId="b3294954-d4b5-4a40-95d7-bd84a7c4023c" providerId="ADAL" clId="{73DE0047-DA11-4C9A-A3F6-3536CB5B4EE4}" dt="2021-03-04T20:09:55.359" v="179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1096342370" sldId="268"/>
            <ac:picMk id="3" creationId="{4BF82A06-D5B8-408F-BC5F-84BA1B947711}"/>
          </ac:picMkLst>
        </pc:picChg>
        <pc:picChg chg="add mod">
          <ac:chgData name="Andrew Beatty" userId="b3294954-d4b5-4a40-95d7-bd84a7c4023c" providerId="ADAL" clId="{73DE0047-DA11-4C9A-A3F6-3536CB5B4EE4}" dt="2021-03-04T20:11:09.325" v="1791"/>
          <ac:picMkLst>
            <pc:docMk/>
            <pc:sldMk cId="1096342370" sldId="268"/>
            <ac:picMk id="3" creationId="{5D79587A-9DEC-4FA3-9174-BDBC69975F9C}"/>
          </ac:picMkLst>
        </pc:picChg>
      </pc:sldChg>
      <pc:sldChg chg="delSp modSp del mod modTransition modAnim">
        <pc:chgData name="Andrew Beatty" userId="b3294954-d4b5-4a40-95d7-bd84a7c4023c" providerId="ADAL" clId="{73DE0047-DA11-4C9A-A3F6-3536CB5B4EE4}" dt="2021-03-01T11:38:08.508" v="1019" actId="47"/>
        <pc:sldMkLst>
          <pc:docMk/>
          <pc:sldMk cId="3663289443" sldId="270"/>
        </pc:sldMkLst>
        <pc:spChg chg="mod">
          <ac:chgData name="Andrew Beatty" userId="b3294954-d4b5-4a40-95d7-bd84a7c4023c" providerId="ADAL" clId="{73DE0047-DA11-4C9A-A3F6-3536CB5B4EE4}" dt="2021-03-01T11:37:35.273" v="1015" actId="20577"/>
          <ac:spMkLst>
            <pc:docMk/>
            <pc:sldMk cId="3663289443" sldId="270"/>
            <ac:spMk id="3" creationId="{4667DE43-A96F-4FED-9CD8-AFF9B88E169C}"/>
          </ac:spMkLst>
        </pc:sp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3663289443" sldId="270"/>
            <ac:picMk id="4" creationId="{8D28FA68-46C4-44B8-A4AA-3A9C9E24154C}"/>
          </ac:picMkLst>
        </pc:picChg>
      </pc:sldChg>
      <pc:sldChg chg="delSp del modTransition modAnim">
        <pc:chgData name="Andrew Beatty" userId="b3294954-d4b5-4a40-95d7-bd84a7c4023c" providerId="ADAL" clId="{73DE0047-DA11-4C9A-A3F6-3536CB5B4EE4}" dt="2021-03-01T11:38:07.206" v="1017" actId="47"/>
        <pc:sldMkLst>
          <pc:docMk/>
          <pc:sldMk cId="2914687073" sldId="271"/>
        </pc:sldMkLst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2914687073" sldId="271"/>
            <ac:picMk id="4" creationId="{AF388F8C-B036-45CF-99C2-21B56A2C8A13}"/>
          </ac:picMkLst>
        </pc:picChg>
      </pc:sldChg>
      <pc:sldChg chg="del modTransition">
        <pc:chgData name="Andrew Beatty" userId="b3294954-d4b5-4a40-95d7-bd84a7c4023c" providerId="ADAL" clId="{73DE0047-DA11-4C9A-A3F6-3536CB5B4EE4}" dt="2021-03-01T11:38:07.821" v="1018" actId="47"/>
        <pc:sldMkLst>
          <pc:docMk/>
          <pc:sldMk cId="3322838377" sldId="272"/>
        </pc:sldMkLst>
      </pc:sldChg>
      <pc:sldChg chg="addSp delSp modSp mod modTransition modAnim">
        <pc:chgData name="Andrew Beatty" userId="b3294954-d4b5-4a40-95d7-bd84a7c4023c" providerId="ADAL" clId="{73DE0047-DA11-4C9A-A3F6-3536CB5B4EE4}" dt="2021-03-04T19:49:18.546" v="1758"/>
        <pc:sldMkLst>
          <pc:docMk/>
          <pc:sldMk cId="3891931851" sldId="273"/>
        </pc:sldMkLst>
        <pc:spChg chg="del mod">
          <ac:chgData name="Andrew Beatty" userId="b3294954-d4b5-4a40-95d7-bd84a7c4023c" providerId="ADAL" clId="{73DE0047-DA11-4C9A-A3F6-3536CB5B4EE4}" dt="2021-03-01T11:31:49.113" v="674" actId="478"/>
          <ac:spMkLst>
            <pc:docMk/>
            <pc:sldMk cId="3891931851" sldId="273"/>
            <ac:spMk id="2" creationId="{CF0F0DEF-C17D-4A2F-815C-C38238F95636}"/>
          </ac:spMkLst>
        </pc:spChg>
        <pc:spChg chg="add mod">
          <ac:chgData name="Andrew Beatty" userId="b3294954-d4b5-4a40-95d7-bd84a7c4023c" providerId="ADAL" clId="{73DE0047-DA11-4C9A-A3F6-3536CB5B4EE4}" dt="2021-03-01T11:31:54.073" v="680" actId="20577"/>
          <ac:spMkLst>
            <pc:docMk/>
            <pc:sldMk cId="3891931851" sldId="273"/>
            <ac:spMk id="4" creationId="{85D4A792-2EBE-4397-96E4-B4F4AA5051E1}"/>
          </ac:spMkLst>
        </pc:spChg>
        <pc:spChg chg="add mod">
          <ac:chgData name="Andrew Beatty" userId="b3294954-d4b5-4a40-95d7-bd84a7c4023c" providerId="ADAL" clId="{73DE0047-DA11-4C9A-A3F6-3536CB5B4EE4}" dt="2021-03-04T16:13:43.622" v="1741" actId="20577"/>
          <ac:spMkLst>
            <pc:docMk/>
            <pc:sldMk cId="3891931851" sldId="273"/>
            <ac:spMk id="8" creationId="{23630301-B165-4C5D-A005-F8EC8E061DED}"/>
          </ac:spMkLst>
        </pc:spChg>
        <pc:graphicFrameChg chg="del">
          <ac:chgData name="Andrew Beatty" userId="b3294954-d4b5-4a40-95d7-bd84a7c4023c" providerId="ADAL" clId="{73DE0047-DA11-4C9A-A3F6-3536CB5B4EE4}" dt="2021-03-01T11:31:45.808" v="672" actId="478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graphicFrameChg chg="del">
          <ac:chgData name="Andrew Beatty" userId="b3294954-d4b5-4a40-95d7-bd84a7c4023c" providerId="ADAL" clId="{73DE0047-DA11-4C9A-A3F6-3536CB5B4EE4}" dt="2021-03-01T11:31:50.841" v="675" actId="478"/>
          <ac:graphicFrameMkLst>
            <pc:docMk/>
            <pc:sldMk cId="3891931851" sldId="273"/>
            <ac:graphicFrameMk id="6" creationId="{C64F6408-A0AD-4744-8056-CA8203F82867}"/>
          </ac:graphicFrameMkLst>
        </pc:graphicFrameChg>
        <pc:picChg chg="add del mod">
          <ac:chgData name="Andrew Beatty" userId="b3294954-d4b5-4a40-95d7-bd84a7c4023c" providerId="ADAL" clId="{73DE0047-DA11-4C9A-A3F6-3536CB5B4EE4}" dt="2021-03-04T16:11:41.784" v="1730" actId="478"/>
          <ac:picMkLst>
            <pc:docMk/>
            <pc:sldMk cId="3891931851" sldId="273"/>
            <ac:picMk id="2" creationId="{4878915E-6CC8-474C-8BFE-58F84A125B5A}"/>
          </ac:picMkLst>
        </pc:picChg>
        <pc:picChg chg="add mod">
          <ac:chgData name="Andrew Beatty" userId="b3294954-d4b5-4a40-95d7-bd84a7c4023c" providerId="ADAL" clId="{73DE0047-DA11-4C9A-A3F6-3536CB5B4EE4}" dt="2021-03-04T16:13:59.805" v="1742" actId="1076"/>
          <ac:picMkLst>
            <pc:docMk/>
            <pc:sldMk cId="3891931851" sldId="273"/>
            <ac:picMk id="3" creationId="{701ED4FF-6700-4061-A659-15D2C8B25419}"/>
          </ac:picMkLst>
        </pc:picChg>
        <pc:picChg chg="add mod">
          <ac:chgData name="Andrew Beatty" userId="b3294954-d4b5-4a40-95d7-bd84a7c4023c" providerId="ADAL" clId="{73DE0047-DA11-4C9A-A3F6-3536CB5B4EE4}" dt="2021-03-04T19:49:18.546" v="1758"/>
          <ac:picMkLst>
            <pc:docMk/>
            <pc:sldMk cId="3891931851" sldId="273"/>
            <ac:picMk id="5" creationId="{484908D8-3E4E-48B7-BFDD-DE5F7E037022}"/>
          </ac:picMkLst>
        </pc:picChg>
        <pc:picChg chg="del">
          <ac:chgData name="Andrew Beatty" userId="b3294954-d4b5-4a40-95d7-bd84a7c4023c" providerId="ADAL" clId="{73DE0047-DA11-4C9A-A3F6-3536CB5B4EE4}" dt="2021-03-01T11:06:18.410" v="71"/>
          <ac:picMkLst>
            <pc:docMk/>
            <pc:sldMk cId="3891931851" sldId="273"/>
            <ac:picMk id="7" creationId="{F9AAB99B-0D63-4713-8520-589CDC3606AC}"/>
          </ac:picMkLst>
        </pc:picChg>
      </pc:sldChg>
      <pc:sldChg chg="del modTransition">
        <pc:chgData name="Andrew Beatty" userId="b3294954-d4b5-4a40-95d7-bd84a7c4023c" providerId="ADAL" clId="{73DE0047-DA11-4C9A-A3F6-3536CB5B4EE4}" dt="2021-03-01T11:38:09.129" v="1020" actId="47"/>
        <pc:sldMkLst>
          <pc:docMk/>
          <pc:sldMk cId="823745294" sldId="274"/>
        </pc:sldMkLst>
      </pc:sldChg>
      <pc:sldChg chg="addSp modSp new del mod">
        <pc:chgData name="Andrew Beatty" userId="b3294954-d4b5-4a40-95d7-bd84a7c4023c" providerId="ADAL" clId="{73DE0047-DA11-4C9A-A3F6-3536CB5B4EE4}" dt="2021-03-04T20:20:56.988" v="1792" actId="47"/>
        <pc:sldMkLst>
          <pc:docMk/>
          <pc:sldMk cId="3305426194" sldId="274"/>
        </pc:sldMkLst>
        <pc:spChg chg="mod">
          <ac:chgData name="Andrew Beatty" userId="b3294954-d4b5-4a40-95d7-bd84a7c4023c" providerId="ADAL" clId="{73DE0047-DA11-4C9A-A3F6-3536CB5B4EE4}" dt="2021-03-01T14:34:03.742" v="1701" actId="1037"/>
          <ac:spMkLst>
            <pc:docMk/>
            <pc:sldMk cId="3305426194" sldId="274"/>
            <ac:spMk id="2" creationId="{1ABD89B4-2A70-4950-B834-352D072D8FC7}"/>
          </ac:spMkLst>
        </pc:spChg>
        <pc:spChg chg="mod">
          <ac:chgData name="Andrew Beatty" userId="b3294954-d4b5-4a40-95d7-bd84a7c4023c" providerId="ADAL" clId="{73DE0047-DA11-4C9A-A3F6-3536CB5B4EE4}" dt="2021-03-01T14:28:06.446" v="1688" actId="20577"/>
          <ac:spMkLst>
            <pc:docMk/>
            <pc:sldMk cId="3305426194" sldId="274"/>
            <ac:spMk id="3" creationId="{20B7E1A0-358D-44DB-B8C1-20674D020810}"/>
          </ac:spMkLst>
        </pc:spChg>
        <pc:picChg chg="add mod">
          <ac:chgData name="Andrew Beatty" userId="b3294954-d4b5-4a40-95d7-bd84a7c4023c" providerId="ADAL" clId="{73DE0047-DA11-4C9A-A3F6-3536CB5B4EE4}" dt="2021-03-01T14:28:13.347" v="1689" actId="1076"/>
          <ac:picMkLst>
            <pc:docMk/>
            <pc:sldMk cId="3305426194" sldId="274"/>
            <ac:picMk id="4" creationId="{5080D9D4-DB2C-4BAC-9ED5-5319C4A05BAD}"/>
          </ac:picMkLst>
        </pc:picChg>
        <pc:picChg chg="add mod">
          <ac:chgData name="Andrew Beatty" userId="b3294954-d4b5-4a40-95d7-bd84a7c4023c" providerId="ADAL" clId="{73DE0047-DA11-4C9A-A3F6-3536CB5B4EE4}" dt="2021-03-01T14:29:18.406" v="1695" actId="14100"/>
          <ac:picMkLst>
            <pc:docMk/>
            <pc:sldMk cId="3305426194" sldId="274"/>
            <ac:picMk id="5" creationId="{7916F2AB-F664-419D-8D17-5CD757417112}"/>
          </ac:picMkLst>
        </pc:picChg>
      </pc:sldChg>
      <pc:sldChg chg="addSp delSp new del mod">
        <pc:chgData name="Andrew Beatty" userId="b3294954-d4b5-4a40-95d7-bd84a7c4023c" providerId="ADAL" clId="{73DE0047-DA11-4C9A-A3F6-3536CB5B4EE4}" dt="2021-03-04T20:20:59.079" v="1793" actId="47"/>
        <pc:sldMkLst>
          <pc:docMk/>
          <pc:sldMk cId="3610713484" sldId="275"/>
        </pc:sldMkLst>
        <pc:spChg chg="del">
          <ac:chgData name="Andrew Beatty" userId="b3294954-d4b5-4a40-95d7-bd84a7c4023c" providerId="ADAL" clId="{73DE0047-DA11-4C9A-A3F6-3536CB5B4EE4}" dt="2021-03-01T14:23:46.933" v="1671" actId="478"/>
          <ac:spMkLst>
            <pc:docMk/>
            <pc:sldMk cId="3610713484" sldId="275"/>
            <ac:spMk id="2" creationId="{0C710802-4A90-4A5B-A95B-4E0DFC5F0AAD}"/>
          </ac:spMkLst>
        </pc:spChg>
        <pc:spChg chg="del">
          <ac:chgData name="Andrew Beatty" userId="b3294954-d4b5-4a40-95d7-bd84a7c4023c" providerId="ADAL" clId="{73DE0047-DA11-4C9A-A3F6-3536CB5B4EE4}" dt="2021-03-01T14:23:49.860" v="1672" actId="478"/>
          <ac:spMkLst>
            <pc:docMk/>
            <pc:sldMk cId="3610713484" sldId="275"/>
            <ac:spMk id="3" creationId="{5284D245-A318-4DBB-AED0-EE8644B74E1E}"/>
          </ac:spMkLst>
        </pc:spChg>
        <pc:picChg chg="add">
          <ac:chgData name="Andrew Beatty" userId="b3294954-d4b5-4a40-95d7-bd84a7c4023c" providerId="ADAL" clId="{73DE0047-DA11-4C9A-A3F6-3536CB5B4EE4}" dt="2021-03-01T14:25:17.905" v="1673"/>
          <ac:picMkLst>
            <pc:docMk/>
            <pc:sldMk cId="3610713484" sldId="275"/>
            <ac:picMk id="4" creationId="{A5D5D2B6-E561-43F1-9769-51C897652C8B}"/>
          </ac:picMkLst>
        </pc:picChg>
      </pc:sldChg>
      <pc:sldChg chg="addSp delSp new del mod">
        <pc:chgData name="Andrew Beatty" userId="b3294954-d4b5-4a40-95d7-bd84a7c4023c" providerId="ADAL" clId="{73DE0047-DA11-4C9A-A3F6-3536CB5B4EE4}" dt="2021-03-04T16:14:12.683" v="1743" actId="47"/>
        <pc:sldMkLst>
          <pc:docMk/>
          <pc:sldMk cId="2216552738" sldId="276"/>
        </pc:sldMkLst>
        <pc:spChg chg="del">
          <ac:chgData name="Andrew Beatty" userId="b3294954-d4b5-4a40-95d7-bd84a7c4023c" providerId="ADAL" clId="{73DE0047-DA11-4C9A-A3F6-3536CB5B4EE4}" dt="2021-03-01T14:25:57.988" v="1675" actId="478"/>
          <ac:spMkLst>
            <pc:docMk/>
            <pc:sldMk cId="2216552738" sldId="276"/>
            <ac:spMk id="2" creationId="{4757473D-BD45-498D-AA36-AC28BB3668EF}"/>
          </ac:spMkLst>
        </pc:spChg>
        <pc:spChg chg="del">
          <ac:chgData name="Andrew Beatty" userId="b3294954-d4b5-4a40-95d7-bd84a7c4023c" providerId="ADAL" clId="{73DE0047-DA11-4C9A-A3F6-3536CB5B4EE4}" dt="2021-03-01T14:25:59.514" v="1676" actId="478"/>
          <ac:spMkLst>
            <pc:docMk/>
            <pc:sldMk cId="2216552738" sldId="276"/>
            <ac:spMk id="3" creationId="{C2D1AED8-3D73-4CB3-9624-E506853371FC}"/>
          </ac:spMkLst>
        </pc:spChg>
        <pc:picChg chg="add">
          <ac:chgData name="Andrew Beatty" userId="b3294954-d4b5-4a40-95d7-bd84a7c4023c" providerId="ADAL" clId="{73DE0047-DA11-4C9A-A3F6-3536CB5B4EE4}" dt="2021-03-01T14:27:27.810" v="1677"/>
          <ac:picMkLst>
            <pc:docMk/>
            <pc:sldMk cId="2216552738" sldId="276"/>
            <ac:picMk id="4" creationId="{609950BA-E2DB-46A0-88E4-46F282A6AB4B}"/>
          </ac:picMkLst>
        </pc:picChg>
      </pc:sldChg>
      <pc:sldChg chg="addSp delSp modSp new mod modTransition modAnim">
        <pc:chgData name="Andrew Beatty" userId="b3294954-d4b5-4a40-95d7-bd84a7c4023c" providerId="ADAL" clId="{73DE0047-DA11-4C9A-A3F6-3536CB5B4EE4}" dt="2021-03-04T20:09:34.284" v="1759"/>
        <pc:sldMkLst>
          <pc:docMk/>
          <pc:sldMk cId="2761076171" sldId="276"/>
        </pc:sldMkLst>
        <pc:spChg chg="del">
          <ac:chgData name="Andrew Beatty" userId="b3294954-d4b5-4a40-95d7-bd84a7c4023c" providerId="ADAL" clId="{73DE0047-DA11-4C9A-A3F6-3536CB5B4EE4}" dt="2021-03-04T16:14:20.501" v="1745" actId="478"/>
          <ac:spMkLst>
            <pc:docMk/>
            <pc:sldMk cId="2761076171" sldId="276"/>
            <ac:spMk id="2" creationId="{99953E54-D731-40F2-9B1D-05CCAEF32778}"/>
          </ac:spMkLst>
        </pc:spChg>
        <pc:spChg chg="del">
          <ac:chgData name="Andrew Beatty" userId="b3294954-d4b5-4a40-95d7-bd84a7c4023c" providerId="ADAL" clId="{73DE0047-DA11-4C9A-A3F6-3536CB5B4EE4}" dt="2021-03-04T16:14:24.013" v="1746" actId="478"/>
          <ac:spMkLst>
            <pc:docMk/>
            <pc:sldMk cId="2761076171" sldId="276"/>
            <ac:spMk id="3" creationId="{AE171E95-90C4-4A63-B6E0-4F02C79F3040}"/>
          </ac:spMkLst>
        </pc:spChg>
        <pc:picChg chg="add mod">
          <ac:chgData name="Andrew Beatty" userId="b3294954-d4b5-4a40-95d7-bd84a7c4023c" providerId="ADAL" clId="{73DE0047-DA11-4C9A-A3F6-3536CB5B4EE4}" dt="2021-03-04T20:09:34.284" v="1759"/>
          <ac:picMkLst>
            <pc:docMk/>
            <pc:sldMk cId="2761076171" sldId="276"/>
            <ac:picMk id="4" creationId="{6B335A77-D0ED-4D3C-8E9E-741A55EC6F3E}"/>
          </ac:picMkLst>
        </pc:picChg>
      </pc:sldChg>
    </pc:docChg>
  </pc:docChgLst>
  <pc:docChgLst>
    <pc:chgData name="Andrew Beatty" userId="b3294954-d4b5-4a40-95d7-bd84a7c4023c" providerId="ADAL" clId="{8713C7D2-2518-43EB-8992-A49CD3C47DEE}"/>
    <pc:docChg chg="undo custSel addSld delSld modSld sldOrd">
      <pc:chgData name="Andrew Beatty" userId="b3294954-d4b5-4a40-95d7-bd84a7c4023c" providerId="ADAL" clId="{8713C7D2-2518-43EB-8992-A49CD3C47DEE}" dt="2021-02-18T14:33:42.939" v="1261"/>
      <pc:docMkLst>
        <pc:docMk/>
      </pc:docMkLst>
      <pc:sldChg chg="addSp delSp modSp mod modTransition modAnim">
        <pc:chgData name="Andrew Beatty" userId="b3294954-d4b5-4a40-95d7-bd84a7c4023c" providerId="ADAL" clId="{8713C7D2-2518-43EB-8992-A49CD3C47DEE}" dt="2021-02-17T12:52:01.074" v="1011"/>
        <pc:sldMkLst>
          <pc:docMk/>
          <pc:sldMk cId="1857251170" sldId="256"/>
        </pc:sldMkLst>
        <pc:spChg chg="mod">
          <ac:chgData name="Andrew Beatty" userId="b3294954-d4b5-4a40-95d7-bd84a7c4023c" providerId="ADAL" clId="{8713C7D2-2518-43EB-8992-A49CD3C47DEE}" dt="2021-02-15T17:35:28.600" v="64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8713C7D2-2518-43EB-8992-A49CD3C47DEE}" dt="2021-02-17T12:51:50.261" v="1010"/>
          <ac:picMkLst>
            <pc:docMk/>
            <pc:sldMk cId="1857251170" sldId="256"/>
            <ac:picMk id="5" creationId="{1B7C1452-47EC-47FD-A22C-30258D7B1F6D}"/>
          </ac:picMkLst>
        </pc:picChg>
        <pc:picChg chg="add mod">
          <ac:chgData name="Andrew Beatty" userId="b3294954-d4b5-4a40-95d7-bd84a7c4023c" providerId="ADAL" clId="{8713C7D2-2518-43EB-8992-A49CD3C47DEE}" dt="2021-02-17T12:52:01.074" v="1011"/>
          <ac:picMkLst>
            <pc:docMk/>
            <pc:sldMk cId="1857251170" sldId="256"/>
            <ac:picMk id="6" creationId="{F9D72574-BE5A-495E-8559-CA2E56742755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857251170" sldId="256"/>
            <ac:picMk id="7" creationId="{969622DE-A88F-4A0C-BA4D-93F0DFCACA01}"/>
          </ac:picMkLst>
        </pc:picChg>
      </pc:sldChg>
      <pc:sldChg chg="delSp del modTransition modAnim">
        <pc:chgData name="Andrew Beatty" userId="b3294954-d4b5-4a40-95d7-bd84a7c4023c" providerId="ADAL" clId="{8713C7D2-2518-43EB-8992-A49CD3C47DEE}" dt="2021-02-15T17:35:34.059" v="65" actId="47"/>
        <pc:sldMkLst>
          <pc:docMk/>
          <pc:sldMk cId="2302812548" sldId="263"/>
        </pc:sldMkLst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302812548" sldId="263"/>
            <ac:picMk id="6" creationId="{A1BC87FC-1D91-4EBE-A041-3098925A042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7T12:55:54.691" v="1014"/>
        <pc:sldMkLst>
          <pc:docMk/>
          <pc:sldMk cId="4219233715" sldId="264"/>
        </pc:sldMkLst>
        <pc:spChg chg="mod">
          <ac:chgData name="Andrew Beatty" userId="b3294954-d4b5-4a40-95d7-bd84a7c4023c" providerId="ADAL" clId="{8713C7D2-2518-43EB-8992-A49CD3C47DEE}" dt="2021-02-15T19:18:04.844" v="396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8713C7D2-2518-43EB-8992-A49CD3C47DEE}" dt="2021-02-15T19:18:11.753" v="397" actId="14100"/>
          <ac:spMkLst>
            <pc:docMk/>
            <pc:sldMk cId="4219233715" sldId="264"/>
            <ac:spMk id="3" creationId="{4C1F8E1D-EB73-4776-8252-F64BD0F50400}"/>
          </ac:spMkLst>
        </pc:spChg>
        <pc:spChg chg="add mod">
          <ac:chgData name="Andrew Beatty" userId="b3294954-d4b5-4a40-95d7-bd84a7c4023c" providerId="ADAL" clId="{8713C7D2-2518-43EB-8992-A49CD3C47DEE}" dt="2021-02-15T17:40:01.699" v="155" actId="255"/>
          <ac:spMkLst>
            <pc:docMk/>
            <pc:sldMk cId="4219233715" sldId="264"/>
            <ac:spMk id="4" creationId="{23D96FB6-59B6-4DF6-BB1B-23BF44415DC8}"/>
          </ac:spMkLst>
        </pc:spChg>
        <pc:spChg chg="add mod">
          <ac:chgData name="Andrew Beatty" userId="b3294954-d4b5-4a40-95d7-bd84a7c4023c" providerId="ADAL" clId="{8713C7D2-2518-43EB-8992-A49CD3C47DEE}" dt="2021-02-15T17:40:16.285" v="159" actId="313"/>
          <ac:spMkLst>
            <pc:docMk/>
            <pc:sldMk cId="4219233715" sldId="264"/>
            <ac:spMk id="6" creationId="{FFADD21E-4233-44B1-8DC1-2EF6FB259CBC}"/>
          </ac:spMkLst>
        </pc:spChg>
        <pc:spChg chg="add mod">
          <ac:chgData name="Andrew Beatty" userId="b3294954-d4b5-4a40-95d7-bd84a7c4023c" providerId="ADAL" clId="{8713C7D2-2518-43EB-8992-A49CD3C47DEE}" dt="2021-02-15T17:42:29.251" v="200" actId="1076"/>
          <ac:spMkLst>
            <pc:docMk/>
            <pc:sldMk cId="4219233715" sldId="264"/>
            <ac:spMk id="7" creationId="{2F4EBC40-BB25-4E5D-93B0-F9222E1CB019}"/>
          </ac:spMkLst>
        </pc:spChg>
        <pc:spChg chg="del mod">
          <ac:chgData name="Andrew Beatty" userId="b3294954-d4b5-4a40-95d7-bd84a7c4023c" providerId="ADAL" clId="{8713C7D2-2518-43EB-8992-A49CD3C47DEE}" dt="2021-02-15T17:37:58.343" v="107" actId="478"/>
          <ac:spMkLst>
            <pc:docMk/>
            <pc:sldMk cId="4219233715" sldId="264"/>
            <ac:spMk id="9" creationId="{9219F142-018E-44E9-BDF3-55EA514A00DD}"/>
          </ac:spMkLst>
        </pc:spChg>
        <pc:spChg chg="del">
          <ac:chgData name="Andrew Beatty" userId="b3294954-d4b5-4a40-95d7-bd84a7c4023c" providerId="ADAL" clId="{8713C7D2-2518-43EB-8992-A49CD3C47DEE}" dt="2021-02-15T17:40:29.501" v="161" actId="478"/>
          <ac:spMkLst>
            <pc:docMk/>
            <pc:sldMk cId="4219233715" sldId="264"/>
            <ac:spMk id="10" creationId="{F1B6DE64-8FEA-4E5C-BDF0-0D0FAD7F80CF}"/>
          </ac:spMkLst>
        </pc:spChg>
        <pc:spChg chg="del">
          <ac:chgData name="Andrew Beatty" userId="b3294954-d4b5-4a40-95d7-bd84a7c4023c" providerId="ADAL" clId="{8713C7D2-2518-43EB-8992-A49CD3C47DEE}" dt="2021-02-15T17:38:01.262" v="108" actId="478"/>
          <ac:spMkLst>
            <pc:docMk/>
            <pc:sldMk cId="4219233715" sldId="264"/>
            <ac:spMk id="11" creationId="{6E2BE43E-4FA2-46CE-9F00-1275C3B64E50}"/>
          </ac:spMkLst>
        </pc:spChg>
        <pc:spChg chg="del">
          <ac:chgData name="Andrew Beatty" userId="b3294954-d4b5-4a40-95d7-bd84a7c4023c" providerId="ADAL" clId="{8713C7D2-2518-43EB-8992-A49CD3C47DEE}" dt="2021-02-15T17:40:31.700" v="162" actId="478"/>
          <ac:spMkLst>
            <pc:docMk/>
            <pc:sldMk cId="4219233715" sldId="264"/>
            <ac:spMk id="12" creationId="{23263C09-E5A1-4E8D-8366-EAA498E9BB11}"/>
          </ac:spMkLst>
        </pc:spChg>
        <pc:spChg chg="add mod">
          <ac:chgData name="Andrew Beatty" userId="b3294954-d4b5-4a40-95d7-bd84a7c4023c" providerId="ADAL" clId="{8713C7D2-2518-43EB-8992-A49CD3C47DEE}" dt="2021-02-15T17:42:26.277" v="199" actId="1076"/>
          <ac:spMkLst>
            <pc:docMk/>
            <pc:sldMk cId="4219233715" sldId="264"/>
            <ac:spMk id="13" creationId="{B12B0B15-CBA0-46A7-AACE-87D271F07A2E}"/>
          </ac:spMkLst>
        </pc:spChg>
        <pc:spChg chg="del">
          <ac:chgData name="Andrew Beatty" userId="b3294954-d4b5-4a40-95d7-bd84a7c4023c" providerId="ADAL" clId="{8713C7D2-2518-43EB-8992-A49CD3C47DEE}" dt="2021-02-15T17:40:26.705" v="160" actId="478"/>
          <ac:spMkLst>
            <pc:docMk/>
            <pc:sldMk cId="4219233715" sldId="264"/>
            <ac:spMk id="14" creationId="{584DF9D3-E76E-4F1B-A226-324A44630725}"/>
          </ac:spMkLst>
        </pc:spChg>
        <pc:graphicFrameChg chg="add mod modGraphic">
          <ac:chgData name="Andrew Beatty" userId="b3294954-d4b5-4a40-95d7-bd84a7c4023c" providerId="ADAL" clId="{8713C7D2-2518-43EB-8992-A49CD3C47DEE}" dt="2021-02-15T19:18:17.740" v="398" actId="1076"/>
          <ac:graphicFrameMkLst>
            <pc:docMk/>
            <pc:sldMk cId="4219233715" sldId="264"/>
            <ac:graphicFrameMk id="18" creationId="{1F7B3CA8-552F-4307-A84C-4703120687FB}"/>
          </ac:graphicFrameMkLst>
        </pc:graphicFrame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4219233715" sldId="264"/>
            <ac:picMk id="5" creationId="{9ADFDEED-1E40-4597-A904-CC9D4E84F2B2}"/>
          </ac:picMkLst>
        </pc:picChg>
        <pc:picChg chg="add del mod">
          <ac:chgData name="Andrew Beatty" userId="b3294954-d4b5-4a40-95d7-bd84a7c4023c" providerId="ADAL" clId="{8713C7D2-2518-43EB-8992-A49CD3C47DEE}" dt="2021-02-17T12:52:46.950" v="1013"/>
          <ac:picMkLst>
            <pc:docMk/>
            <pc:sldMk cId="4219233715" sldId="264"/>
            <ac:picMk id="5" creationId="{DAE3FCA2-4065-4CA1-9424-AAB13FFD77AC}"/>
          </ac:picMkLst>
        </pc:picChg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4219233715" sldId="264"/>
            <ac:picMk id="8" creationId="{A1B29611-00B8-41AC-9FBE-985A7D79460E}"/>
          </ac:picMkLst>
        </pc:picChg>
        <pc:cxnChg chg="add">
          <ac:chgData name="Andrew Beatty" userId="b3294954-d4b5-4a40-95d7-bd84a7c4023c" providerId="ADAL" clId="{8713C7D2-2518-43EB-8992-A49CD3C47DEE}" dt="2021-02-15T17:42:37.937" v="201" actId="11529"/>
          <ac:cxnSpMkLst>
            <pc:docMk/>
            <pc:sldMk cId="4219233715" sldId="264"/>
            <ac:cxnSpMk id="15" creationId="{34A4D552-59C5-43EE-AA4A-BC9827F2A30B}"/>
          </ac:cxnSpMkLst>
        </pc:cxnChg>
        <pc:cxnChg chg="add">
          <ac:chgData name="Andrew Beatty" userId="b3294954-d4b5-4a40-95d7-bd84a7c4023c" providerId="ADAL" clId="{8713C7D2-2518-43EB-8992-A49CD3C47DEE}" dt="2021-02-15T17:42:45.034" v="202" actId="11529"/>
          <ac:cxnSpMkLst>
            <pc:docMk/>
            <pc:sldMk cId="4219233715" sldId="264"/>
            <ac:cxnSpMk id="17" creationId="{9D411D6F-6FF4-48B0-94E8-27BD5C63395D}"/>
          </ac:cxnSpMkLst>
        </pc:cxnChg>
      </pc:sldChg>
      <pc:sldChg chg="addSp delSp modSp mod modTransition delAnim modAnim">
        <pc:chgData name="Andrew Beatty" userId="b3294954-d4b5-4a40-95d7-bd84a7c4023c" providerId="ADAL" clId="{8713C7D2-2518-43EB-8992-A49CD3C47DEE}" dt="2021-02-18T14:05:50.192" v="1063"/>
        <pc:sldMkLst>
          <pc:docMk/>
          <pc:sldMk cId="2321732927" sldId="266"/>
        </pc:sldMkLst>
        <pc:picChg chg="add mod">
          <ac:chgData name="Andrew Beatty" userId="b3294954-d4b5-4a40-95d7-bd84a7c4023c" providerId="ADAL" clId="{8713C7D2-2518-43EB-8992-A49CD3C47DEE}" dt="2021-02-17T12:55:54.691" v="1014"/>
          <ac:picMkLst>
            <pc:docMk/>
            <pc:sldMk cId="2321732927" sldId="266"/>
            <ac:picMk id="2" creationId="{F8BD5D31-49CD-4F48-8668-5B5095CB21CF}"/>
          </ac:picMkLst>
        </pc:picChg>
        <pc:picChg chg="add del mod">
          <ac:chgData name="Andrew Beatty" userId="b3294954-d4b5-4a40-95d7-bd84a7c4023c" providerId="ADAL" clId="{8713C7D2-2518-43EB-8992-A49CD3C47DEE}" dt="2021-02-18T13:45:20.971" v="1016" actId="478"/>
          <ac:picMkLst>
            <pc:docMk/>
            <pc:sldMk cId="2321732927" sldId="266"/>
            <ac:picMk id="3" creationId="{15A10E1F-D7B7-4DAB-B2CB-566D024EFBB6}"/>
          </ac:picMkLst>
        </pc:picChg>
        <pc:picChg chg="del">
          <ac:chgData name="Andrew Beatty" userId="b3294954-d4b5-4a40-95d7-bd84a7c4023c" providerId="ADAL" clId="{8713C7D2-2518-43EB-8992-A49CD3C47DEE}" dt="2021-02-15T19:18:36.778" v="399" actId="478"/>
          <ac:picMkLst>
            <pc:docMk/>
            <pc:sldMk cId="2321732927" sldId="266"/>
            <ac:picMk id="4" creationId="{7479D7C2-4FE1-415F-B5BD-FC5E3A11E6BB}"/>
          </ac:picMkLst>
        </pc:picChg>
        <pc:picChg chg="add del mod">
          <ac:chgData name="Andrew Beatty" userId="b3294954-d4b5-4a40-95d7-bd84a7c4023c" providerId="ADAL" clId="{8713C7D2-2518-43EB-8992-A49CD3C47DEE}" dt="2021-02-18T13:52:30.220" v="1062" actId="478"/>
          <ac:picMkLst>
            <pc:docMk/>
            <pc:sldMk cId="2321732927" sldId="266"/>
            <ac:picMk id="4" creationId="{957BE3E6-146A-4CF1-B86F-DFF6F41D5B76}"/>
          </ac:picMkLst>
        </pc:picChg>
        <pc:picChg chg="add mod">
          <ac:chgData name="Andrew Beatty" userId="b3294954-d4b5-4a40-95d7-bd84a7c4023c" providerId="ADAL" clId="{8713C7D2-2518-43EB-8992-A49CD3C47DEE}" dt="2021-02-18T14:05:50.192" v="1063"/>
          <ac:picMkLst>
            <pc:docMk/>
            <pc:sldMk cId="2321732927" sldId="266"/>
            <ac:picMk id="5" creationId="{A1ABDE27-98C3-41FB-87F3-0D987CB06161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33:42.939" v="1261"/>
        <pc:sldMkLst>
          <pc:docMk/>
          <pc:sldMk cId="1096342370" sldId="268"/>
        </pc:sldMkLst>
        <pc:spChg chg="mod">
          <ac:chgData name="Andrew Beatty" userId="b3294954-d4b5-4a40-95d7-bd84a7c4023c" providerId="ADAL" clId="{8713C7D2-2518-43EB-8992-A49CD3C47DEE}" dt="2021-02-18T14:27:29.154" v="1257" actId="20577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8713C7D2-2518-43EB-8992-A49CD3C47DEE}" dt="2021-02-18T14:33:42.939" v="1261"/>
          <ac:picMkLst>
            <pc:docMk/>
            <pc:sldMk cId="1096342370" sldId="268"/>
            <ac:picMk id="3" creationId="{4BF82A06-D5B8-408F-BC5F-84BA1B947711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1096342370" sldId="268"/>
            <ac:picMk id="4" creationId="{351FFCCA-701F-46A1-B08D-0E2499C8048B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26:44.958" v="1220"/>
        <pc:sldMkLst>
          <pc:docMk/>
          <pc:sldMk cId="3663289443" sldId="270"/>
        </pc:sldMkLst>
        <pc:spChg chg="mod">
          <ac:chgData name="Andrew Beatty" userId="b3294954-d4b5-4a40-95d7-bd84a7c4023c" providerId="ADAL" clId="{8713C7D2-2518-43EB-8992-A49CD3C47DEE}" dt="2021-02-18T14:21:53.862" v="1074" actId="20577"/>
          <ac:spMkLst>
            <pc:docMk/>
            <pc:sldMk cId="3663289443" sldId="270"/>
            <ac:spMk id="2" creationId="{28D22274-2E00-4216-8B0D-CCDCA59A0389}"/>
          </ac:spMkLst>
        </pc:spChg>
        <pc:spChg chg="mod">
          <ac:chgData name="Andrew Beatty" userId="b3294954-d4b5-4a40-95d7-bd84a7c4023c" providerId="ADAL" clId="{8713C7D2-2518-43EB-8992-A49CD3C47DEE}" dt="2021-02-18T14:25:56.962" v="1219" actId="20577"/>
          <ac:spMkLst>
            <pc:docMk/>
            <pc:sldMk cId="3663289443" sldId="270"/>
            <ac:spMk id="3" creationId="{4667DE43-A96F-4FED-9CD8-AFF9B88E169C}"/>
          </ac:spMkLst>
        </pc:spChg>
        <pc:picChg chg="add mod">
          <ac:chgData name="Andrew Beatty" userId="b3294954-d4b5-4a40-95d7-bd84a7c4023c" providerId="ADAL" clId="{8713C7D2-2518-43EB-8992-A49CD3C47DEE}" dt="2021-02-18T14:26:44.958" v="1220"/>
          <ac:picMkLst>
            <pc:docMk/>
            <pc:sldMk cId="3663289443" sldId="270"/>
            <ac:picMk id="4" creationId="{8D28FA68-46C4-44B8-A4AA-3A9C9E24154C}"/>
          </ac:picMkLst>
        </pc:pic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3663289443" sldId="270"/>
            <ac:picMk id="5" creationId="{D86819F1-3DE3-4500-94DA-C7F7131C551C}"/>
          </ac:picMkLst>
        </pc:picChg>
      </pc:sldChg>
      <pc:sldChg chg="addSp delSp modSp mod modTransition modAnim">
        <pc:chgData name="Andrew Beatty" userId="b3294954-d4b5-4a40-95d7-bd84a7c4023c" providerId="ADAL" clId="{8713C7D2-2518-43EB-8992-A49CD3C47DEE}" dt="2021-02-18T14:06:59.690" v="1064"/>
        <pc:sldMkLst>
          <pc:docMk/>
          <pc:sldMk cId="2914687073" sldId="271"/>
        </pc:sldMkLst>
        <pc:spChg chg="mod">
          <ac:chgData name="Andrew Beatty" userId="b3294954-d4b5-4a40-95d7-bd84a7c4023c" providerId="ADAL" clId="{8713C7D2-2518-43EB-8992-A49CD3C47DEE}" dt="2021-02-15T19:38:00.888" v="793" actId="20577"/>
          <ac:spMkLst>
            <pc:docMk/>
            <pc:sldMk cId="2914687073" sldId="271"/>
            <ac:spMk id="2" creationId="{ABD554B1-7B1D-4D19-8751-9D4A7EF8CFDB}"/>
          </ac:spMkLst>
        </pc:spChg>
        <pc:spChg chg="mod">
          <ac:chgData name="Andrew Beatty" userId="b3294954-d4b5-4a40-95d7-bd84a7c4023c" providerId="ADAL" clId="{8713C7D2-2518-43EB-8992-A49CD3C47DEE}" dt="2021-02-15T19:40:12.239" v="1007" actId="113"/>
          <ac:spMkLst>
            <pc:docMk/>
            <pc:sldMk cId="2914687073" sldId="271"/>
            <ac:spMk id="3" creationId="{284A2638-FED2-4035-A7A6-4F23B578120B}"/>
          </ac:spMkLst>
        </pc:spChg>
        <pc:picChg chg="del">
          <ac:chgData name="Andrew Beatty" userId="b3294954-d4b5-4a40-95d7-bd84a7c4023c" providerId="ADAL" clId="{8713C7D2-2518-43EB-8992-A49CD3C47DEE}" dt="2021-02-15T17:35:00.376" v="1"/>
          <ac:picMkLst>
            <pc:docMk/>
            <pc:sldMk cId="2914687073" sldId="271"/>
            <ac:picMk id="4" creationId="{354B87EA-74D3-47AF-9306-17E4F79DD1D7}"/>
          </ac:picMkLst>
        </pc:picChg>
        <pc:picChg chg="add mod">
          <ac:chgData name="Andrew Beatty" userId="b3294954-d4b5-4a40-95d7-bd84a7c4023c" providerId="ADAL" clId="{8713C7D2-2518-43EB-8992-A49CD3C47DEE}" dt="2021-02-18T14:06:59.690" v="1064"/>
          <ac:picMkLst>
            <pc:docMk/>
            <pc:sldMk cId="2914687073" sldId="271"/>
            <ac:picMk id="4" creationId="{AF388F8C-B036-45CF-99C2-21B56A2C8A13}"/>
          </ac:picMkLst>
        </pc:picChg>
      </pc:sldChg>
      <pc:sldChg chg="addSp delSp modSp mod modTransition delAnim modAnim">
        <pc:chgData name="Andrew Beatty" userId="b3294954-d4b5-4a40-95d7-bd84a7c4023c" providerId="ADAL" clId="{8713C7D2-2518-43EB-8992-A49CD3C47DEE}" dt="2021-02-18T14:21:28.092" v="1065"/>
        <pc:sldMkLst>
          <pc:docMk/>
          <pc:sldMk cId="3322838377" sldId="272"/>
        </pc:sldMkLst>
        <pc:picChg chg="add mod">
          <ac:chgData name="Andrew Beatty" userId="b3294954-d4b5-4a40-95d7-bd84a7c4023c" providerId="ADAL" clId="{8713C7D2-2518-43EB-8992-A49CD3C47DEE}" dt="2021-02-18T14:21:28.092" v="1065"/>
          <ac:picMkLst>
            <pc:docMk/>
            <pc:sldMk cId="3322838377" sldId="272"/>
            <ac:picMk id="2" creationId="{1DD0A73A-C0F6-42C9-B5B4-765AC4D79CF2}"/>
          </ac:picMkLst>
        </pc:picChg>
        <pc:picChg chg="del">
          <ac:chgData name="Andrew Beatty" userId="b3294954-d4b5-4a40-95d7-bd84a7c4023c" providerId="ADAL" clId="{8713C7D2-2518-43EB-8992-A49CD3C47DEE}" dt="2021-02-15T19:40:18.314" v="1008" actId="478"/>
          <ac:picMkLst>
            <pc:docMk/>
            <pc:sldMk cId="3322838377" sldId="272"/>
            <ac:picMk id="4" creationId="{C0BDD82B-C09E-4B36-9173-19D94A3D4C26}"/>
          </ac:picMkLst>
        </pc:picChg>
      </pc:sldChg>
      <pc:sldChg chg="addSp delSp modSp new mod ord modTransition modAnim">
        <pc:chgData name="Andrew Beatty" userId="b3294954-d4b5-4a40-95d7-bd84a7c4023c" providerId="ADAL" clId="{8713C7D2-2518-43EB-8992-A49CD3C47DEE}" dt="2021-02-18T13:52:24.771" v="1061"/>
        <pc:sldMkLst>
          <pc:docMk/>
          <pc:sldMk cId="3891931851" sldId="273"/>
        </pc:sldMkLst>
        <pc:spChg chg="mod">
          <ac:chgData name="Andrew Beatty" userId="b3294954-d4b5-4a40-95d7-bd84a7c4023c" providerId="ADAL" clId="{8713C7D2-2518-43EB-8992-A49CD3C47DEE}" dt="2021-02-15T19:19:42.942" v="407" actId="20577"/>
          <ac:spMkLst>
            <pc:docMk/>
            <pc:sldMk cId="3891931851" sldId="273"/>
            <ac:spMk id="2" creationId="{CF0F0DEF-C17D-4A2F-815C-C38238F95636}"/>
          </ac:spMkLst>
        </pc:spChg>
        <pc:spChg chg="add del mod">
          <ac:chgData name="Andrew Beatty" userId="b3294954-d4b5-4a40-95d7-bd84a7c4023c" providerId="ADAL" clId="{8713C7D2-2518-43EB-8992-A49CD3C47DEE}" dt="2021-02-15T19:20:32.236" v="412" actId="478"/>
          <ac:spMkLst>
            <pc:docMk/>
            <pc:sldMk cId="3891931851" sldId="273"/>
            <ac:spMk id="3" creationId="{75C9FF0C-5634-48F4-BE28-631826F8D75A}"/>
          </ac:spMkLst>
        </pc:spChg>
        <pc:graphicFrameChg chg="add del mod ord modGraphic">
          <ac:chgData name="Andrew Beatty" userId="b3294954-d4b5-4a40-95d7-bd84a7c4023c" providerId="ADAL" clId="{8713C7D2-2518-43EB-8992-A49CD3C47DEE}" dt="2021-02-15T19:20:12.602" v="410" actId="3680"/>
          <ac:graphicFrameMkLst>
            <pc:docMk/>
            <pc:sldMk cId="3891931851" sldId="273"/>
            <ac:graphicFrameMk id="4" creationId="{E35EC903-A0BF-47C4-B347-D89F5A241FC7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8T13:49:30.784" v="1058" actId="20577"/>
          <ac:graphicFrameMkLst>
            <pc:docMk/>
            <pc:sldMk cId="3891931851" sldId="273"/>
            <ac:graphicFrameMk id="5" creationId="{C92856E2-7857-47A2-8D28-31B30E920202}"/>
          </ac:graphicFrameMkLst>
        </pc:graphicFrameChg>
        <pc:graphicFrameChg chg="add mod modGraphic">
          <ac:chgData name="Andrew Beatty" userId="b3294954-d4b5-4a40-95d7-bd84a7c4023c" providerId="ADAL" clId="{8713C7D2-2518-43EB-8992-A49CD3C47DEE}" dt="2021-02-15T19:25:03.115" v="731" actId="20577"/>
          <ac:graphicFrameMkLst>
            <pc:docMk/>
            <pc:sldMk cId="3891931851" sldId="273"/>
            <ac:graphicFrameMk id="6" creationId="{C64F6408-A0AD-4744-8056-CA8203F82867}"/>
          </ac:graphicFrameMkLst>
        </pc:graphicFrameChg>
        <pc:picChg chg="add del mod">
          <ac:chgData name="Andrew Beatty" userId="b3294954-d4b5-4a40-95d7-bd84a7c4023c" providerId="ADAL" clId="{8713C7D2-2518-43EB-8992-A49CD3C47DEE}" dt="2021-02-17T12:55:54.691" v="1014"/>
          <ac:picMkLst>
            <pc:docMk/>
            <pc:sldMk cId="3891931851" sldId="273"/>
            <ac:picMk id="3" creationId="{B4507686-38F8-49C7-AF90-B6B2E986B7E7}"/>
          </ac:picMkLst>
        </pc:picChg>
        <pc:picChg chg="add del mod">
          <ac:chgData name="Andrew Beatty" userId="b3294954-d4b5-4a40-95d7-bd84a7c4023c" providerId="ADAL" clId="{8713C7D2-2518-43EB-8992-A49CD3C47DEE}" dt="2021-02-18T13:50:22.348" v="1060"/>
          <ac:picMkLst>
            <pc:docMk/>
            <pc:sldMk cId="3891931851" sldId="273"/>
            <ac:picMk id="4" creationId="{4A540FEC-6701-40E5-8ACD-923ABF482BC2}"/>
          </ac:picMkLst>
        </pc:picChg>
        <pc:picChg chg="add mod">
          <ac:chgData name="Andrew Beatty" userId="b3294954-d4b5-4a40-95d7-bd84a7c4023c" providerId="ADAL" clId="{8713C7D2-2518-43EB-8992-A49CD3C47DEE}" dt="2021-02-18T13:52:24.771" v="1061"/>
          <ac:picMkLst>
            <pc:docMk/>
            <pc:sldMk cId="3891931851" sldId="273"/>
            <ac:picMk id="7" creationId="{F9AAB99B-0D63-4713-8520-589CDC3606AC}"/>
          </ac:picMkLst>
        </pc:picChg>
      </pc:sldChg>
      <pc:sldChg chg="addSp delSp modSp new mod modTransition modAnim">
        <pc:chgData name="Andrew Beatty" userId="b3294954-d4b5-4a40-95d7-bd84a7c4023c" providerId="ADAL" clId="{8713C7D2-2518-43EB-8992-A49CD3C47DEE}" dt="2021-02-18T14:32:47.757" v="1260"/>
        <pc:sldMkLst>
          <pc:docMk/>
          <pc:sldMk cId="823745294" sldId="274"/>
        </pc:sldMkLst>
        <pc:spChg chg="del">
          <ac:chgData name="Andrew Beatty" userId="b3294954-d4b5-4a40-95d7-bd84a7c4023c" providerId="ADAL" clId="{8713C7D2-2518-43EB-8992-A49CD3C47DEE}" dt="2021-02-18T14:27:36.306" v="1258" actId="478"/>
          <ac:spMkLst>
            <pc:docMk/>
            <pc:sldMk cId="823745294" sldId="274"/>
            <ac:spMk id="2" creationId="{B684BBBD-83FD-4FF6-A4B1-071A0564D5F2}"/>
          </ac:spMkLst>
        </pc:spChg>
        <pc:spChg chg="del">
          <ac:chgData name="Andrew Beatty" userId="b3294954-d4b5-4a40-95d7-bd84a7c4023c" providerId="ADAL" clId="{8713C7D2-2518-43EB-8992-A49CD3C47DEE}" dt="2021-02-18T14:27:37.714" v="1259" actId="478"/>
          <ac:spMkLst>
            <pc:docMk/>
            <pc:sldMk cId="823745294" sldId="274"/>
            <ac:spMk id="3" creationId="{BDB8504D-5807-4D5A-9221-74EC38442E88}"/>
          </ac:spMkLst>
        </pc:spChg>
        <pc:picChg chg="add mod">
          <ac:chgData name="Andrew Beatty" userId="b3294954-d4b5-4a40-95d7-bd84a7c4023c" providerId="ADAL" clId="{8713C7D2-2518-43EB-8992-A49CD3C47DEE}" dt="2021-02-18T14:32:47.757" v="1260"/>
          <ac:picMkLst>
            <pc:docMk/>
            <pc:sldMk cId="823745294" sldId="274"/>
            <ac:picMk id="4" creationId="{6735EDD9-18CC-4FB6-BE41-216310D40E1B}"/>
          </ac:picMkLst>
        </pc:picChg>
      </pc:sldChg>
    </pc:docChg>
  </pc:docChgLst>
  <pc:docChgLst>
    <pc:chgData name="Andrew Beatty" userId="b3294954-d4b5-4a40-95d7-bd84a7c4023c" providerId="ADAL" clId="{D81DCD5F-5D72-4253-B386-8190E1096940}"/>
    <pc:docChg chg="modSld">
      <pc:chgData name="Andrew Beatty" userId="b3294954-d4b5-4a40-95d7-bd84a7c4023c" providerId="ADAL" clId="{D81DCD5F-5D72-4253-B386-8190E1096940}" dt="2021-02-27T11:31:19.859" v="33"/>
      <pc:docMkLst>
        <pc:docMk/>
      </pc:docMkLst>
      <pc:sldChg chg="delSp modSp mod">
        <pc:chgData name="Andrew Beatty" userId="b3294954-d4b5-4a40-95d7-bd84a7c4023c" providerId="ADAL" clId="{D81DCD5F-5D72-4253-B386-8190E1096940}" dt="2021-02-27T11:31:19.859" v="33"/>
        <pc:sldMkLst>
          <pc:docMk/>
          <pc:sldMk cId="1857251170" sldId="256"/>
        </pc:sldMkLst>
        <pc:spChg chg="mod">
          <ac:chgData name="Andrew Beatty" userId="b3294954-d4b5-4a40-95d7-bd84a7c4023c" providerId="ADAL" clId="{D81DCD5F-5D72-4253-B386-8190E1096940}" dt="2021-02-27T11:31:18.326" v="31" actId="20577"/>
          <ac:spMkLst>
            <pc:docMk/>
            <pc:sldMk cId="1857251170" sldId="256"/>
            <ac:spMk id="3" creationId="{190AD773-E8E4-4EB2-8065-976FF11ACE30}"/>
          </ac:spMkLst>
        </pc:spChg>
        <pc:spChg chg="del mod">
          <ac:chgData name="Andrew Beatty" userId="b3294954-d4b5-4a40-95d7-bd84a7c4023c" providerId="ADAL" clId="{D81DCD5F-5D72-4253-B386-8190E1096940}" dt="2021-02-27T11:31:19.859" v="33"/>
          <ac:spMkLst>
            <pc:docMk/>
            <pc:sldMk cId="1857251170" sldId="256"/>
            <ac:spMk id="4" creationId="{A3903A58-A5D5-456D-8329-0F291A4856A9}"/>
          </ac:spMkLst>
        </pc:spChg>
      </pc:sldChg>
    </pc:docChg>
  </pc:docChgLst>
  <pc:docChgLst>
    <pc:chgData name="Andrew Beatty" userId="ddf183e3-d1da-49e1-9619-81ceb6b4ef92" providerId="ADAL" clId="{5D498B91-08FD-4035-9B9B-80538A2E8E6D}"/>
    <pc:docChg chg="custSel modSld">
      <pc:chgData name="Andrew Beatty" userId="ddf183e3-d1da-49e1-9619-81ceb6b4ef92" providerId="ADAL" clId="{5D498B91-08FD-4035-9B9B-80538A2E8E6D}" dt="2023-03-13T11:05:41.555" v="11" actId="478"/>
      <pc:docMkLst>
        <pc:docMk/>
      </pc:docMkLst>
      <pc:sldChg chg="delSp modSp mod modTransition modAnim">
        <pc:chgData name="Andrew Beatty" userId="ddf183e3-d1da-49e1-9619-81ceb6b4ef92" providerId="ADAL" clId="{5D498B91-08FD-4035-9B9B-80538A2E8E6D}" dt="2023-03-13T11:05:37.771" v="10"/>
        <pc:sldMkLst>
          <pc:docMk/>
          <pc:sldMk cId="1857251170" sldId="256"/>
        </pc:sldMkLst>
        <pc:spChg chg="mod">
          <ac:chgData name="Andrew Beatty" userId="ddf183e3-d1da-49e1-9619-81ceb6b4ef92" providerId="ADAL" clId="{5D498B91-08FD-4035-9B9B-80538A2E8E6D}" dt="2023-03-13T09:55:14.856" v="9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1857251170" sldId="256"/>
            <ac:picMk id="4" creationId="{E77E1ACD-CA69-411D-8759-04B345F94E12}"/>
          </ac:picMkLst>
        </pc:picChg>
      </pc:sldChg>
      <pc:sldChg chg="delSp modTransition modAnim">
        <pc:chgData name="Andrew Beatty" userId="ddf183e3-d1da-49e1-9619-81ceb6b4ef92" providerId="ADAL" clId="{5D498B91-08FD-4035-9B9B-80538A2E8E6D}" dt="2023-03-13T11:05:37.771" v="10"/>
        <pc:sldMkLst>
          <pc:docMk/>
          <pc:sldMk cId="4219233715" sldId="264"/>
        </pc:sldMkLst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4219233715" sldId="264"/>
            <ac:picMk id="4" creationId="{61434FEA-B329-434F-9860-29425E7AA928}"/>
          </ac:picMkLst>
        </pc:picChg>
      </pc:sldChg>
      <pc:sldChg chg="delSp modTransition modAnim">
        <pc:chgData name="Andrew Beatty" userId="ddf183e3-d1da-49e1-9619-81ceb6b4ef92" providerId="ADAL" clId="{5D498B91-08FD-4035-9B9B-80538A2E8E6D}" dt="2023-03-13T11:05:37.771" v="10"/>
        <pc:sldMkLst>
          <pc:docMk/>
          <pc:sldMk cId="1096342370" sldId="268"/>
        </pc:sldMkLst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1096342370" sldId="268"/>
            <ac:picMk id="3" creationId="{5D79587A-9DEC-4FA3-9174-BDBC69975F9C}"/>
          </ac:picMkLst>
        </pc:picChg>
      </pc:sldChg>
      <pc:sldChg chg="delSp modTransition modAnim">
        <pc:chgData name="Andrew Beatty" userId="ddf183e3-d1da-49e1-9619-81ceb6b4ef92" providerId="ADAL" clId="{5D498B91-08FD-4035-9B9B-80538A2E8E6D}" dt="2023-03-13T11:05:37.771" v="10"/>
        <pc:sldMkLst>
          <pc:docMk/>
          <pc:sldMk cId="3891931851" sldId="273"/>
        </pc:sldMkLst>
        <pc:picChg chg="del">
          <ac:chgData name="Andrew Beatty" userId="ddf183e3-d1da-49e1-9619-81ceb6b4ef92" providerId="ADAL" clId="{5D498B91-08FD-4035-9B9B-80538A2E8E6D}" dt="2023-03-13T11:05:37.771" v="10"/>
          <ac:picMkLst>
            <pc:docMk/>
            <pc:sldMk cId="3891931851" sldId="273"/>
            <ac:picMk id="5" creationId="{484908D8-3E4E-48B7-BFDD-DE5F7E037022}"/>
          </ac:picMkLst>
        </pc:picChg>
      </pc:sldChg>
      <pc:sldChg chg="delSp mod modTransition delAnim">
        <pc:chgData name="Andrew Beatty" userId="ddf183e3-d1da-49e1-9619-81ceb6b4ef92" providerId="ADAL" clId="{5D498B91-08FD-4035-9B9B-80538A2E8E6D}" dt="2023-03-13T11:05:41.555" v="11" actId="478"/>
        <pc:sldMkLst>
          <pc:docMk/>
          <pc:sldMk cId="2761076171" sldId="276"/>
        </pc:sldMkLst>
        <pc:picChg chg="del">
          <ac:chgData name="Andrew Beatty" userId="ddf183e3-d1da-49e1-9619-81ceb6b4ef92" providerId="ADAL" clId="{5D498B91-08FD-4035-9B9B-80538A2E8E6D}" dt="2023-03-13T11:05:41.555" v="11" actId="478"/>
          <ac:picMkLst>
            <pc:docMk/>
            <pc:sldMk cId="2761076171" sldId="276"/>
            <ac:picMk id="4" creationId="{6B335A77-D0ED-4D3C-8E9E-741A55EC6F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/>
              <a:t>Looking ahead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25507" cy="1609344"/>
          </a:xfrm>
        </p:spPr>
        <p:txBody>
          <a:bodyPr/>
          <a:lstStyle/>
          <a:p>
            <a:r>
              <a:rPr lang="en-IE" dirty="0"/>
              <a:t>Modules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You will be using modules that already exist (anaconda has a lot already installed</a:t>
            </a:r>
          </a:p>
          <a:p>
            <a:r>
              <a:rPr lang="en-IE" dirty="0"/>
              <a:t>Pip (comes with python)</a:t>
            </a:r>
          </a:p>
          <a:p>
            <a:endParaRPr lang="en-IE" dirty="0"/>
          </a:p>
          <a:p>
            <a:r>
              <a:rPr lang="en-IE" dirty="0"/>
              <a:t>This week we will introduce you to </a:t>
            </a:r>
          </a:p>
          <a:p>
            <a:r>
              <a:rPr lang="en-IE" dirty="0" err="1"/>
              <a:t>numpy</a:t>
            </a:r>
            <a:endParaRPr lang="en-IE" dirty="0"/>
          </a:p>
          <a:p>
            <a:pPr lvl="1"/>
            <a:r>
              <a:rPr lang="en-IE" dirty="0"/>
              <a:t>Faster at dealing with arrays of numbers</a:t>
            </a:r>
          </a:p>
          <a:p>
            <a:r>
              <a:rPr lang="en-IE" dirty="0"/>
              <a:t>Matplotlib</a:t>
            </a:r>
          </a:p>
          <a:p>
            <a:pPr lvl="1"/>
            <a:r>
              <a:rPr lang="en-IE" dirty="0"/>
              <a:t>Plotting data </a:t>
            </a:r>
          </a:p>
          <a:p>
            <a:pPr lvl="1"/>
            <a:r>
              <a:rPr lang="en-IE" dirty="0"/>
              <a:t>Seaborn is built on top of matplotlib</a:t>
            </a:r>
          </a:p>
          <a:p>
            <a:r>
              <a:rPr lang="en-IE" dirty="0"/>
              <a:t>pandas</a:t>
            </a:r>
          </a:p>
          <a:p>
            <a:pPr lvl="1"/>
            <a:r>
              <a:rPr lang="en-IE" dirty="0"/>
              <a:t>For analysing data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ADD21E-4233-44B1-8DC1-2EF6FB25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30" y="2695477"/>
            <a:ext cx="5904411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65D09"/>
                </a:solidFill>
                <a:latin typeface="Consolas" panose="020B0609020204030204" pitchFamily="49" charset="0"/>
              </a:rPr>
              <a:t>$</a:t>
            </a:r>
            <a:r>
              <a:rPr lang="en-US" altLang="en-US" b="1" dirty="0">
                <a:latin typeface="Consolas" panose="020B0609020204030204" pitchFamily="49" charset="0"/>
              </a:rPr>
              <a:t>pip install </a:t>
            </a:r>
            <a:r>
              <a:rPr lang="en-US" altLang="en-US" b="1" dirty="0" err="1">
                <a:latin typeface="Consolas" panose="020B0609020204030204" pitchFamily="49" charset="0"/>
              </a:rPr>
              <a:t>modulename</a:t>
            </a:r>
            <a:endParaRPr lang="en-US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4A792-2EBE-4397-96E4-B4F4AA5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numpy</a:t>
            </a:r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30301-B165-4C5D-A005-F8EC8E06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Why</a:t>
            </a:r>
          </a:p>
          <a:p>
            <a:r>
              <a:rPr lang="en-IE" dirty="0"/>
              <a:t>Arrays</a:t>
            </a:r>
          </a:p>
          <a:p>
            <a:r>
              <a:rPr lang="en-IE" dirty="0"/>
              <a:t>Matrix functions</a:t>
            </a:r>
          </a:p>
          <a:p>
            <a:r>
              <a:rPr lang="en-IE" dirty="0"/>
              <a:t>Indexing multi D arrays is slightly different</a:t>
            </a:r>
          </a:p>
          <a:p>
            <a:r>
              <a:rPr lang="en-IE" dirty="0"/>
              <a:t>Slicing the same</a:t>
            </a:r>
          </a:p>
          <a:p>
            <a:r>
              <a:rPr lang="en-IE" dirty="0" err="1"/>
              <a:t>Numpy</a:t>
            </a:r>
            <a:r>
              <a:rPr lang="en-IE" dirty="0"/>
              <a:t> arrays elements should be all of the same type (types are different than built in types)</a:t>
            </a:r>
          </a:p>
          <a:p>
            <a:r>
              <a:rPr lang="en-IE" dirty="0"/>
              <a:t>Reshaping</a:t>
            </a:r>
          </a:p>
          <a:p>
            <a:r>
              <a:rPr lang="en-IE" dirty="0"/>
              <a:t>Combining arrays together</a:t>
            </a:r>
          </a:p>
          <a:p>
            <a:r>
              <a:rPr lang="en-IE" dirty="0"/>
              <a:t>random number (can seed the list of random numbers)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D4FF-6700-4061-A659-15D2C8B2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12" y="4599432"/>
            <a:ext cx="3083565" cy="19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Right I am keeping </a:t>
            </a:r>
            <a:r>
              <a:rPr lang="en-IE"/>
              <a:t>this short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7580</TotalTime>
  <Words>122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Rockwell</vt:lpstr>
      <vt:lpstr>Rockwell Condensed</vt:lpstr>
      <vt:lpstr>Wingdings</vt:lpstr>
      <vt:lpstr>Wood Type</vt:lpstr>
      <vt:lpstr>Looking ahead</vt:lpstr>
      <vt:lpstr>Modules</vt:lpstr>
      <vt:lpstr>numpy</vt:lpstr>
      <vt:lpstr>PowerPoint Presentation</vt:lpstr>
      <vt:lpstr>Right I am keeping this short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12</cp:revision>
  <dcterms:created xsi:type="dcterms:W3CDTF">2021-01-04T12:46:45Z</dcterms:created>
  <dcterms:modified xsi:type="dcterms:W3CDTF">2023-03-13T11:05:48Z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