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664DE-A610-494E-81A3-2699B403C2F0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1B82A-D569-4398-8A1B-6B2C362CC11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pPr/>
              <a:t>2016-06-05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 rot="19140000">
            <a:off x="916348" y="1827056"/>
            <a:ext cx="6020064" cy="1204306"/>
          </a:xfrm>
        </p:spPr>
        <p:txBody>
          <a:bodyPr/>
          <a:lstStyle/>
          <a:p>
            <a:r>
              <a:rPr lang="pl-PL" sz="4000" dirty="0" smtClean="0">
                <a:latin typeface="Century Gothic" pitchFamily="34" charset="0"/>
              </a:rPr>
              <a:t>Metody </a:t>
            </a:r>
            <a:r>
              <a:rPr lang="pl-PL" sz="4000" dirty="0" smtClean="0">
                <a:latin typeface="Century Gothic" pitchFamily="34" charset="0"/>
              </a:rPr>
              <a:t>SZTUCZNEJ INTELIGENCJI</a:t>
            </a:r>
            <a:endParaRPr lang="pl-PL" sz="4000" dirty="0">
              <a:latin typeface="Century Gothic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Zawadzka Anna</a:t>
            </a:r>
          </a:p>
          <a:p>
            <a:r>
              <a:rPr lang="pl-PL" dirty="0" err="1" smtClean="0"/>
              <a:t>WASZKIeWICZ</a:t>
            </a:r>
            <a:r>
              <a:rPr lang="pl-PL" dirty="0" smtClean="0"/>
              <a:t> </a:t>
            </a:r>
            <a:r>
              <a:rPr lang="pl-PL" dirty="0" err="1" smtClean="0"/>
              <a:t>PioTR</a:t>
            </a:r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13370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520940" cy="903000"/>
          </a:xfrm>
        </p:spPr>
        <p:txBody>
          <a:bodyPr/>
          <a:lstStyle/>
          <a:p>
            <a:pPr algn="ctr"/>
            <a:r>
              <a:rPr lang="en-US" sz="3600" b="1" dirty="0" err="1" smtClean="0">
                <a:latin typeface="Century Gothic" pitchFamily="34" charset="0"/>
              </a:rPr>
              <a:t>PhysioNet</a:t>
            </a:r>
            <a:r>
              <a:rPr lang="en-US" sz="3600" b="1" dirty="0" smtClean="0">
                <a:latin typeface="Century Gothic" pitchFamily="34" charset="0"/>
              </a:rPr>
              <a:t>/Computing in Cardiology Challenge 2016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6524"/>
          </a:xfrm>
        </p:spPr>
        <p:txBody>
          <a:bodyPr>
            <a:normAutofit fontScale="92500" lnSpcReduction="10000"/>
          </a:bodyPr>
          <a:lstStyle/>
          <a:p>
            <a:pPr algn="ctr"/>
            <a:endParaRPr lang="pl-PL" b="0" dirty="0" smtClean="0">
              <a:latin typeface="Century Gothic" pitchFamily="34" charset="0"/>
            </a:endParaRPr>
          </a:p>
          <a:p>
            <a:pPr algn="ctr"/>
            <a:endParaRPr lang="pl-PL" b="0" dirty="0" smtClean="0"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l-PL" sz="2800" b="0" dirty="0" smtClean="0">
                <a:latin typeface="Century Gothic" pitchFamily="34" charset="0"/>
              </a:rPr>
              <a:t>CEL:</a:t>
            </a:r>
          </a:p>
          <a:p>
            <a:pPr algn="ctr">
              <a:lnSpc>
                <a:spcPct val="150000"/>
              </a:lnSpc>
            </a:pPr>
            <a:r>
              <a:rPr lang="pl-PL" sz="2800" b="0" dirty="0" smtClean="0">
                <a:latin typeface="Century Gothic" pitchFamily="34" charset="0"/>
              </a:rPr>
              <a:t>przetworzenie nagrań dźwięków serca </a:t>
            </a:r>
            <a:br>
              <a:rPr lang="pl-PL" sz="2800" b="0" dirty="0" smtClean="0">
                <a:latin typeface="Century Gothic" pitchFamily="34" charset="0"/>
              </a:rPr>
            </a:br>
            <a:r>
              <a:rPr lang="pl-PL" sz="2800" b="0" dirty="0" smtClean="0">
                <a:latin typeface="Century Gothic" pitchFamily="34" charset="0"/>
              </a:rPr>
              <a:t>i </a:t>
            </a:r>
            <a:r>
              <a:rPr lang="pl-PL" sz="2800" b="0" dirty="0" smtClean="0">
                <a:latin typeface="Century Gothic" pitchFamily="34" charset="0"/>
              </a:rPr>
              <a:t>zidentyfikowanie, które z nich reprezentują zaburzoną pracę serca </a:t>
            </a:r>
            <a:r>
              <a:rPr lang="pl-PL" sz="2800" b="0" dirty="0" smtClean="0">
                <a:latin typeface="Century Gothic" pitchFamily="34" charset="0"/>
              </a:rPr>
              <a:t/>
            </a:r>
            <a:br>
              <a:rPr lang="pl-PL" sz="2800" b="0" dirty="0" smtClean="0">
                <a:latin typeface="Century Gothic" pitchFamily="34" charset="0"/>
              </a:rPr>
            </a:br>
            <a:r>
              <a:rPr lang="pl-PL" sz="2800" b="0" dirty="0" smtClean="0">
                <a:latin typeface="Century Gothic" pitchFamily="34" charset="0"/>
              </a:rPr>
              <a:t>i </a:t>
            </a:r>
            <a:r>
              <a:rPr lang="pl-PL" sz="2800" b="0" dirty="0" smtClean="0">
                <a:latin typeface="Century Gothic" pitchFamily="34" charset="0"/>
              </a:rPr>
              <a:t>wymagają diagnozy </a:t>
            </a:r>
            <a:r>
              <a:rPr lang="pl-PL" sz="2800" b="0" dirty="0" smtClean="0">
                <a:latin typeface="Century Gothic" pitchFamily="34" charset="0"/>
              </a:rPr>
              <a:t>eksperta</a:t>
            </a:r>
            <a:endParaRPr lang="pl-PL" sz="2800" b="0" dirty="0">
              <a:latin typeface="Century Gothic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211960" y="5229200"/>
            <a:ext cx="4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entury Gothic" pitchFamily="34" charset="0"/>
              </a:rPr>
              <a:t>https://</a:t>
            </a:r>
            <a:r>
              <a:rPr lang="pl-PL" b="1" dirty="0" smtClean="0">
                <a:solidFill>
                  <a:schemeClr val="bg1"/>
                </a:solidFill>
                <a:latin typeface="Century Gothic" pitchFamily="34" charset="0"/>
              </a:rPr>
              <a:t>physionet.org/challenge/2016</a:t>
            </a:r>
            <a:endParaRPr lang="pl-PL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err="1" smtClean="0">
                <a:latin typeface="Century Gothic" pitchFamily="34" charset="0"/>
              </a:rPr>
              <a:t>phonocardiogram</a:t>
            </a:r>
            <a:r>
              <a:rPr lang="pl-PL" sz="3600" b="1" dirty="0" smtClean="0">
                <a:latin typeface="Century Gothic" pitchFamily="34" charset="0"/>
              </a:rPr>
              <a:t> (PCG)</a:t>
            </a:r>
            <a:endParaRPr lang="pl-PL" sz="3600" b="1" dirty="0">
              <a:latin typeface="Century Gothic" pitchFamily="34" charset="0"/>
            </a:endParaRPr>
          </a:p>
        </p:txBody>
      </p:sp>
      <p:pic>
        <p:nvPicPr>
          <p:cNvPr id="4" name="Symbol zastępczy zawartości 3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291427" cy="45571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GŁÓWNE ETAPY ZADANIA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340768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1. Segmentacja nagrań na poszczególne części </a:t>
            </a:r>
            <a:r>
              <a:rPr lang="pl-PL" sz="2400" b="0" dirty="0" smtClean="0">
                <a:latin typeface="Century Gothic" pitchFamily="34" charset="0"/>
              </a:rPr>
              <a:t>(S1, S2, systole, diastole)</a:t>
            </a:r>
          </a:p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2. Wyodrębnienie </a:t>
            </a:r>
            <a:r>
              <a:rPr lang="pl-PL" sz="2400" b="0" dirty="0" smtClean="0">
                <a:latin typeface="Century Gothic" pitchFamily="34" charset="0"/>
              </a:rPr>
              <a:t>cech sygnału </a:t>
            </a:r>
            <a:endParaRPr lang="pl-PL" sz="2400" b="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3. Klasyfikacja </a:t>
            </a:r>
            <a:r>
              <a:rPr lang="pl-PL" sz="2400" b="0" dirty="0" smtClean="0">
                <a:latin typeface="Century Gothic" pitchFamily="34" charset="0"/>
              </a:rPr>
              <a:t>obiektów na poprawne i zaburzone</a:t>
            </a:r>
            <a:endParaRPr lang="pl-PL" sz="2400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METODY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579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b="0" dirty="0" smtClean="0">
                <a:latin typeface="Century Gothic" pitchFamily="34" charset="0"/>
              </a:rPr>
              <a:t>KLASYFIKACJA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SVM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KNN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Las losowy</a:t>
            </a:r>
            <a:endParaRPr lang="pl-PL" sz="3200" b="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b="0" dirty="0" smtClean="0">
                <a:latin typeface="Century Gothic" pitchFamily="34" charset="0"/>
              </a:rPr>
              <a:t>WYKRYWANIE ANOMALII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WYNIKI</a:t>
            </a:r>
            <a:endParaRPr lang="pl-PL" sz="36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755576" y="1556792"/>
          <a:ext cx="7521576" cy="27363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2288"/>
                <a:gridCol w="1584176"/>
                <a:gridCol w="1656184"/>
                <a:gridCol w="1688928"/>
              </a:tblGrid>
              <a:tr h="7399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SVM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KNN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Las</a:t>
                      </a:r>
                      <a:r>
                        <a:rPr lang="pl-PL" b="1" baseline="0" dirty="0" smtClean="0">
                          <a:latin typeface="Century Gothic" pitchFamily="34" charset="0"/>
                        </a:rPr>
                        <a:t> losowy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Normalizacja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0,27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0,29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0,23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Dodatkowe cechy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0,32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Wykrywanie</a:t>
                      </a:r>
                      <a:r>
                        <a:rPr lang="pl-PL" b="1" baseline="0" dirty="0" smtClean="0">
                          <a:latin typeface="Century Gothic" pitchFamily="34" charset="0"/>
                        </a:rPr>
                        <a:t> anomalii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0,25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0,25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a4031a5-3458-4a3d-ae69-15ddeaa10cb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711</TotalTime>
  <Words>84</Words>
  <Application>Microsoft Office PowerPoint</Application>
  <PresentationFormat>Pokaz na ekranie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Kąty</vt:lpstr>
      <vt:lpstr>Metody SZTUCZNEJ INTELIGENCJI</vt:lpstr>
      <vt:lpstr>PhysioNet/Computing in Cardiology Challenge 2016</vt:lpstr>
      <vt:lpstr>phonocardiogram (PCG)</vt:lpstr>
      <vt:lpstr>GŁÓWNE ETAPY ZADANIA</vt:lpstr>
      <vt:lpstr>METODY</vt:lpstr>
      <vt:lpstr>WYNIKI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Anna Zawadzka</cp:lastModifiedBy>
  <cp:revision>86</cp:revision>
  <dcterms:created xsi:type="dcterms:W3CDTF">2016-04-10T12:52:55Z</dcterms:created>
  <dcterms:modified xsi:type="dcterms:W3CDTF">2016-06-05T14:21:29Z</dcterms:modified>
</cp:coreProperties>
</file>