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9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2520" y="5050800"/>
            <a:ext cx="3573360" cy="180648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2520" y="5051160"/>
            <a:ext cx="9145800" cy="18061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647800"/>
            <a:ext cx="3571200" cy="42094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2520" y="-1080"/>
            <a:ext cx="9145800" cy="6858360"/>
          </a:xfrm>
          <a:custGeom>
            <a:avLst/>
            <a:gdLst/>
            <a:ahLst/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400" cy="54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2520" y="5050800"/>
            <a:ext cx="3573360" cy="180648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-2520" y="5051160"/>
            <a:ext cx="9145800" cy="180612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rot="19140000">
            <a:off x="915840" y="1827000"/>
            <a:ext cx="6019200" cy="12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000" anchor="b"/>
          <a:p>
            <a:pPr>
              <a:lnSpc>
                <a:spcPct val="100000"/>
              </a:lnSpc>
            </a:pPr>
            <a:r>
              <a:rPr b="0" lang="en-GB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Metody SZTUCZNEJ INTELIGENCJI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 rot="19140000">
            <a:off x="2127600" y="2654280"/>
            <a:ext cx="6510240" cy="20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" bIns="45000"/>
          <a:p>
            <a:pPr>
              <a:lnSpc>
                <a:spcPct val="100000"/>
              </a:lnSpc>
            </a:pPr>
            <a:r>
              <a:rPr b="0" lang="en-GB" sz="1400" spc="39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Zawadzka Anna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395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WASZKIeWICZ PioTR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WYNIKI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755640" y="1556640"/>
          <a:ext cx="7520760" cy="2736360"/>
        </p:xfrm>
        <a:graphic>
          <a:graphicData uri="http://schemas.openxmlformats.org/drawingml/2006/table">
            <a:tbl>
              <a:tblPr/>
              <a:tblGrid>
                <a:gridCol w="2592000"/>
                <a:gridCol w="1584000"/>
                <a:gridCol w="1656000"/>
                <a:gridCol w="1689120"/>
              </a:tblGrid>
              <a:tr h="708120">
                <a:tc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SVM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KNN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Las losowy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</a:tr>
              <a:tr h="63684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Normalizacja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</a:tr>
              <a:tr h="63684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Dodatkowe cechy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fd0c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fd0c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0,32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fd0c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fd0c8"/>
                    </a:solidFill>
                  </a:tcPr>
                </a:tc>
              </a:tr>
              <a:tr h="7549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Wykrywanie anomalii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Gothic"/>
                        </a:rPr>
                        <a:t>0,25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ea5f15"/>
                      </a:solidFill>
                    </a:lnL>
                    <a:lnR w="9360">
                      <a:solidFill>
                        <a:srgbClr val="ea5f15"/>
                      </a:solidFill>
                    </a:lnR>
                    <a:lnT w="9360">
                      <a:solidFill>
                        <a:srgbClr val="ea5f15"/>
                      </a:solidFill>
                    </a:lnT>
                    <a:lnB w="9360">
                      <a:solidFill>
                        <a:srgbClr val="ea5f15"/>
                      </a:solidFill>
                    </a:lnB>
                    <a:solidFill>
                      <a:srgbClr val="f7a58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27640" y="548640"/>
            <a:ext cx="7520400" cy="90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PhysioNet/Computing in Cardiology Challenge 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22960" y="1100520"/>
            <a:ext cx="7520400" cy="36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CEL: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przetworzenie nagrań dźwięków serca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zidentyfikowanie, które z nich reprezentują zaburzoną pracę serca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5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 wymagają diagnozy eksperta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212000" y="5229360"/>
            <a:ext cx="4755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https://physionet.org/challenge/2016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phonocardiogram (PCG)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ymbol zastępczy zawartości 3" descr=""/>
          <p:cNvPicPr/>
          <p:nvPr/>
        </p:nvPicPr>
        <p:blipFill>
          <a:blip r:embed="rId1"/>
          <a:stretch/>
        </p:blipFill>
        <p:spPr>
          <a:xfrm>
            <a:off x="971640" y="1484640"/>
            <a:ext cx="7290720" cy="45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GŁÓWNE ETAPY ZADANIA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34064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Segmentacja nagrań na poszczególne części (S1, S2, systole, diastole)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Wyodrębnienie cech sygnału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 Klasyfikacja obiektów na poprawne i zaburzone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27640" y="119664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KLASYFIKACJA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631080" indent="-163800">
              <a:lnSpc>
                <a:spcPct val="150000"/>
              </a:lnSpc>
              <a:buClr>
                <a:srgbClr val="da1f28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SVM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631080" indent="-163800">
              <a:lnSpc>
                <a:spcPct val="150000"/>
              </a:lnSpc>
              <a:buClr>
                <a:srgbClr val="da1f28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KNN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631080" indent="-163800">
              <a:lnSpc>
                <a:spcPct val="150000"/>
              </a:lnSpc>
              <a:buClr>
                <a:srgbClr val="da1f28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Las losowy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WYKRYWANIE ANOMALII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SVM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5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Support Vector Machines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Wyznaczenie hiperpłaszczyzny rozdzielającej z maksymalnym marginesem obiekty należące do dwóch klas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Jądro Gaussowskie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6" descr=""/>
          <p:cNvPicPr/>
          <p:nvPr/>
        </p:nvPicPr>
        <p:blipFill>
          <a:blip r:embed="rId1"/>
          <a:stretch/>
        </p:blipFill>
        <p:spPr>
          <a:xfrm>
            <a:off x="6084000" y="2853000"/>
            <a:ext cx="2685240" cy="21805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016000" y="4176000"/>
            <a:ext cx="338364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KNN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5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K-Nearest Neighbours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Prognozowanie wartości zmiennej losowej, klasyfikacja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Etykieta obiektu (klasa) przydzielana na podstawie etykiet K najbliższych obserwacji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Metryka Euklidesowa, K=5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400000" y="3960000"/>
            <a:ext cx="352764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22960" y="365760"/>
            <a:ext cx="75204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3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Las losowy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2960" y="1100520"/>
            <a:ext cx="752040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5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 Forest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Rolę modelu klasyfikacyjnego pełni grupa modeli składowych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Zbiór wielu drzew decyzyjnych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Uśrednienie opinii poszczególnych modeli składowych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Liczba drzew = 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4140000" y="3861000"/>
            <a:ext cx="4823640" cy="26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736000" y="216000"/>
            <a:ext cx="43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Wykrywanie anomalii</a:t>
            </a:r>
            <a:endParaRPr b="1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936000"/>
            <a:ext cx="799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Użyty w tym celu został Test Kołmogorowa-Smirnowa.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nieparametryczny używany do porównania rozkładów jednowymiarowych cech statystycznych.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112000" y="2323080"/>
            <a:ext cx="3219840" cy="264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742</TotalTime>
  <Application>LibreOffice/5.1.2.2.0$Linux_X86_64 LibreOffice_project/10m0$Build-2</Application>
  <Words>150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2016-04-10T12:52:55Z</dcterms:created>
  <dc:creator>Anna Zawadzka</dc:creator>
  <dc:description/>
  <dc:language>en-GB</dc:language>
  <cp:lastModifiedBy/>
  <dcterms:modified xsi:type="dcterms:W3CDTF">2016-06-07T18:56:45Z</dcterms:modified>
  <cp:revision>96</cp:revision>
  <dc:subject/>
  <dc:title>Metody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