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Orbitron Medium"/>
      <p:regular r:id="rId22"/>
      <p:bold r:id="rId23"/>
    </p:embeddedFont>
    <p:embeddedFont>
      <p:font typeface="Raleway ExtraBold"/>
      <p:bold r:id="rId24"/>
      <p:boldItalic r:id="rId25"/>
    </p:embeddedFont>
    <p:embeddedFont>
      <p:font typeface="Orbitron"/>
      <p:regular r:id="rId26"/>
      <p:bold r:id="rId27"/>
    </p:embeddedFont>
    <p:embeddedFont>
      <p:font typeface="Bree Serif"/>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OrbitronMedium-regular.fntdata"/><Relationship Id="rId21" Type="http://schemas.openxmlformats.org/officeDocument/2006/relationships/font" Target="fonts/Raleway-boldItalic.fntdata"/><Relationship Id="rId24" Type="http://schemas.openxmlformats.org/officeDocument/2006/relationships/font" Target="fonts/RalewayExtraBold-bold.fntdata"/><Relationship Id="rId23" Type="http://schemas.openxmlformats.org/officeDocument/2006/relationships/font" Target="fonts/OrbitronMedium-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rbitron-regular.fntdata"/><Relationship Id="rId25" Type="http://schemas.openxmlformats.org/officeDocument/2006/relationships/font" Target="fonts/RalewayExtraBold-boldItalic.fntdata"/><Relationship Id="rId28" Type="http://schemas.openxmlformats.org/officeDocument/2006/relationships/font" Target="fonts/BreeSerif-regular.fntdata"/><Relationship Id="rId27" Type="http://schemas.openxmlformats.org/officeDocument/2006/relationships/font" Target="fonts/Orbitron-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6757f5d9b_2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c6757f5d9b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cbf03b161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6cbf03b16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Since we have dnschef working as well, we can do some redirects.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6dde0564c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c6dde0564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the example of hotel wifi commonly being a </a:t>
            </a:r>
            <a:r>
              <a:rPr lang="en"/>
              <a:t>pineapple</a:t>
            </a:r>
            <a:r>
              <a:rPr lang="en"/>
              <a:t> in worse hotels. VPN encrypts, making evil twin attacks not be able to read your traffic.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6757f5d9b_2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c6757f5d9b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What is a wifi pineapple? Scary looking thing over there</a:t>
            </a:r>
            <a:endParaRPr/>
          </a:p>
          <a:p>
            <a:pPr indent="0" lvl="0" marL="0" rtl="0" algn="l">
              <a:lnSpc>
                <a:spcPct val="100000"/>
              </a:lnSpc>
              <a:spcBef>
                <a:spcPts val="0"/>
              </a:spcBef>
              <a:spcAft>
                <a:spcPts val="0"/>
              </a:spcAft>
              <a:buSzPts val="1400"/>
              <a:buNone/>
            </a:pPr>
            <a:r>
              <a:rPr lang="en"/>
              <a:t>Why is it called a pineapple? Because of the spooky antennas jutting out of it. Really. That’s it. Not the most creative naming </a:t>
            </a:r>
            <a:endParaRPr/>
          </a:p>
          <a:p>
            <a:pPr indent="0" lvl="0" marL="0" rtl="0" algn="l">
              <a:lnSpc>
                <a:spcPct val="100000"/>
              </a:lnSpc>
              <a:spcBef>
                <a:spcPts val="0"/>
              </a:spcBef>
              <a:spcAft>
                <a:spcPts val="0"/>
              </a:spcAft>
              <a:buSzPts val="1400"/>
              <a:buNone/>
            </a:pPr>
            <a:r>
              <a:rPr lang="en"/>
              <a:t>The pineapple </a:t>
            </a:r>
            <a:r>
              <a:rPr lang="en"/>
              <a:t>pictured</a:t>
            </a:r>
            <a:r>
              <a:rPr lang="en"/>
              <a:t> </a:t>
            </a:r>
            <a:r>
              <a:rPr lang="en"/>
              <a:t>above</a:t>
            </a:r>
            <a:r>
              <a:rPr lang="en"/>
              <a:t> is the </a:t>
            </a:r>
            <a:r>
              <a:rPr lang="en"/>
              <a:t>official</a:t>
            </a:r>
            <a:r>
              <a:rPr lang="en"/>
              <a:t> Hak5 one, it goes for anywhere from 900 - 2700. Hak5 initially developed these for </a:t>
            </a:r>
            <a:r>
              <a:rPr lang="en"/>
              <a:t>penetration</a:t>
            </a:r>
            <a:r>
              <a:rPr lang="en"/>
              <a:t> testing.</a:t>
            </a:r>
            <a:br>
              <a:rPr lang="en"/>
            </a:br>
            <a:r>
              <a:rPr lang="en"/>
              <a:t>Can be used to </a:t>
            </a:r>
            <a:r>
              <a:rPr lang="en"/>
              <a:t>monitor</a:t>
            </a:r>
            <a:r>
              <a:rPr lang="en"/>
              <a:t> network traffic, scan the network it’s connected to, and do wifi osint. Unsecured Cameras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6771b58d4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c6771b58d4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Why is the Hak5 wifi pineapple so nice? </a:t>
            </a:r>
            <a:br>
              <a:rPr lang="en"/>
            </a:br>
            <a:r>
              <a:rPr lang="en"/>
              <a:t>The biggest difference is that instead of working in the command line, it has its own graphical interface. This not only makes it easy to use but fast for professional pentesting. You can quickly navigate the menus and see the effects in real time. Suppose I’m scanning a </a:t>
            </a:r>
            <a:r>
              <a:rPr lang="en"/>
              <a:t>network</a:t>
            </a:r>
            <a:r>
              <a:rPr lang="en"/>
              <a:t> and trying to sniff out all access points, </a:t>
            </a:r>
            <a:r>
              <a:rPr lang="en"/>
              <a:t>it's</a:t>
            </a:r>
            <a:r>
              <a:rPr lang="en"/>
              <a:t> much simpler for me to do with a ui. Many quality of life improvements. </a:t>
            </a:r>
            <a:br>
              <a:rPr lang="en"/>
            </a:br>
            <a:r>
              <a:rPr lang="en"/>
              <a:t>Really </a:t>
            </a:r>
            <a:r>
              <a:rPr lang="en"/>
              <a:t>obvious</a:t>
            </a:r>
            <a:r>
              <a:rPr lang="en"/>
              <a:t> when </a:t>
            </a:r>
            <a:r>
              <a:rPr lang="en"/>
              <a:t>you</a:t>
            </a:r>
            <a:r>
              <a:rPr lang="en"/>
              <a:t> think of the intended purpose</a:t>
            </a:r>
            <a:endParaRPr/>
          </a:p>
          <a:p>
            <a:pPr indent="0" lvl="0" marL="0" rtl="0" algn="l">
              <a:lnSpc>
                <a:spcPct val="100000"/>
              </a:lnSpc>
              <a:spcBef>
                <a:spcPts val="0"/>
              </a:spcBef>
              <a:spcAft>
                <a:spcPts val="0"/>
              </a:spcAft>
              <a:buSzPts val="1400"/>
              <a:buNone/>
            </a:pPr>
            <a:br>
              <a:rPr lang="en"/>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6dde0564c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c6dde0564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 want you to compare the Hak5 </a:t>
            </a:r>
            <a:r>
              <a:rPr lang="en"/>
              <a:t>Pineapple</a:t>
            </a:r>
            <a:r>
              <a:rPr lang="en"/>
              <a:t> with this little DIY version. Now, depending on what you want to do with it, </a:t>
            </a:r>
            <a:r>
              <a:rPr lang="en"/>
              <a:t>the setup can range from compilated to impossible. BUT - nearly everything an official wifi pineapple can do a raspberry pi can do too. The Pros: Cheaper, much more customizable (you really can do pretty much anything with a raspberry), and just in general more software support. Cons: SO much harder to setup. No Gui (which makes a big difference, trust me), Wifi connection is noticeably worse.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6dde0564c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c6dde0564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Man in the middle attacks are a type of attack where the threat actor is between the user and the user’s intended connection. That’s it. It can be applied to anything from wifi hacking to </a:t>
            </a:r>
            <a:r>
              <a:rPr lang="en"/>
              <a:t>web pages</a:t>
            </a:r>
            <a:r>
              <a:rPr lang="en"/>
              <a:t>. Some Man in the middle attacks: </a:t>
            </a:r>
            <a:br>
              <a:rPr lang="en"/>
            </a:br>
            <a:r>
              <a:rPr lang="en"/>
              <a:t>Ip spoofing, where the attacker mimics a user’s ip by sending a forged ip packet. Wont go into detail about that because networks are too complicated</a:t>
            </a:r>
            <a:endParaRPr/>
          </a:p>
          <a:p>
            <a:pPr indent="0" lvl="0" marL="0" rtl="0" algn="l">
              <a:lnSpc>
                <a:spcPct val="100000"/>
              </a:lnSpc>
              <a:spcBef>
                <a:spcPts val="0"/>
              </a:spcBef>
              <a:spcAft>
                <a:spcPts val="0"/>
              </a:spcAft>
              <a:buSzPts val="1400"/>
              <a:buNone/>
            </a:pPr>
            <a:r>
              <a:rPr lang="en"/>
              <a:t>ARP spoofing. Where an attacker mimics a user’s mac address</a:t>
            </a:r>
            <a:endParaRPr/>
          </a:p>
          <a:p>
            <a:pPr indent="0" lvl="0" marL="0" rtl="0" algn="l">
              <a:lnSpc>
                <a:spcPct val="100000"/>
              </a:lnSpc>
              <a:spcBef>
                <a:spcPts val="0"/>
              </a:spcBef>
              <a:spcAft>
                <a:spcPts val="0"/>
              </a:spcAft>
              <a:buSzPts val="1400"/>
              <a:buNone/>
            </a:pPr>
            <a:r>
              <a:rPr lang="en"/>
              <a:t>DNS poisoning. Where an attacker alters the information in the cache on your device/web browser. You then get redirected to a malicious site. A lot of sketchy websites or phishing attacks start this way. Also why we dont click on sketchy links.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6771b58d4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c6771b58d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This is the one we’re going to be covering today. We’re going to be getting in between a user who’s trying to connect or is connected to a public wifi, and making them connect to ours instead. They won’t suspect a thing, but we’ll be able to see all of </a:t>
            </a:r>
            <a:r>
              <a:rPr lang="en"/>
              <a:t>their</a:t>
            </a:r>
            <a:r>
              <a:rPr lang="en"/>
              <a:t> network traffic. I can see where they go, what information they enter. Etc.</a:t>
            </a:r>
            <a:br>
              <a:rPr lang="en"/>
            </a:br>
            <a:r>
              <a:rPr lang="en"/>
              <a:t>Evil twin attacks are scary bc while a netwrok provided like starbucks can prevent against other types of attacks on their network, an evil twin attack is between you and the victim. No countermeasures by the wifi provider can be taken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6771b58d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c6771b58d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 a </a:t>
            </a:r>
            <a:r>
              <a:rPr lang="en"/>
              <a:t>regular</a:t>
            </a:r>
            <a:r>
              <a:rPr lang="en"/>
              <a:t> connection, the user would connect to the wireless </a:t>
            </a:r>
            <a:r>
              <a:rPr lang="en"/>
              <a:t>network/router. With our pineapple, we’re going to spoof the SSID (network Service Set Identifier) and make a new connection to our device instead of the intended network. Once they’re connected it over. We’re specifically exploiting a “feature” with most wifi adapters that if there exist two networks with the same SSID, it will connect to the one stronger. (wont work for mine bc my adapter is on its last legs) Therefore if we’re closer to our victim we can provide better connection than the router, and make their device switch to ours.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6dde0564c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c6dde0564c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cbf03b161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6cbf03b16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Wifi adapter being silly, I </a:t>
            </a:r>
            <a:r>
              <a:rPr lang="en"/>
              <a:t>figured</a:t>
            </a:r>
            <a:r>
              <a:rPr lang="en"/>
              <a:t> it would happen (which is why i have these slides!)</a:t>
            </a:r>
            <a:endParaRPr/>
          </a:p>
          <a:p>
            <a:pPr indent="0" lvl="0" marL="0" rtl="0" algn="l">
              <a:lnSpc>
                <a:spcPct val="100000"/>
              </a:lnSpc>
              <a:spcBef>
                <a:spcPts val="0"/>
              </a:spcBef>
              <a:spcAft>
                <a:spcPts val="0"/>
              </a:spcAft>
              <a:buSzPts val="1400"/>
              <a:buNone/>
            </a:pPr>
            <a:r>
              <a:rPr lang="en"/>
              <a:t>The next step is simply for our victim to connect to the fake wifi, wifipi. </a:t>
            </a:r>
            <a:br>
              <a:rPr lang="en"/>
            </a:br>
            <a:r>
              <a:rPr lang="en"/>
              <a:t>Network still functions like normal, since we have our pineapple acting as a bridge with dhcpcd.conf</a:t>
            </a:r>
            <a:endParaRPr/>
          </a:p>
          <a:p>
            <a:pPr indent="0" lvl="0" marL="0" rtl="0" algn="l">
              <a:lnSpc>
                <a:spcPct val="100000"/>
              </a:lnSpc>
              <a:spcBef>
                <a:spcPts val="0"/>
              </a:spcBef>
              <a:spcAft>
                <a:spcPts val="0"/>
              </a:spcAft>
              <a:buSzPts val="1400"/>
              <a:buNone/>
            </a:pPr>
            <a:r>
              <a:rPr lang="en"/>
              <a:t>Again, </a:t>
            </a:r>
            <a:r>
              <a:rPr lang="en"/>
              <a:t>remember</a:t>
            </a:r>
            <a:r>
              <a:rPr lang="en"/>
              <a:t> that if i were hypothetically in a starbucks or smth, and named my SSID “Starbucks”, anyone on that wifi that had a stronger connection to me would switch over to mine.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3EB42A"/>
        </a:solidFill>
      </p:bgPr>
    </p:bg>
    <p:spTree>
      <p:nvGrpSpPr>
        <p:cNvPr id="54" name="Shape 54"/>
        <p:cNvGrpSpPr/>
        <p:nvPr/>
      </p:nvGrpSpPr>
      <p:grpSpPr>
        <a:xfrm>
          <a:off x="0" y="0"/>
          <a:ext cx="0" cy="0"/>
          <a:chOff x="0" y="0"/>
          <a:chExt cx="0" cy="0"/>
        </a:xfrm>
      </p:grpSpPr>
      <p:sp>
        <p:nvSpPr>
          <p:cNvPr id="55" name="Google Shape;55;p14"/>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type="ctrTitle"/>
          </p:nvPr>
        </p:nvSpPr>
        <p:spPr>
          <a:xfrm>
            <a:off x="685800" y="3287213"/>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34343"/>
              </a:buClr>
              <a:buSzPts val="6000"/>
              <a:buNone/>
              <a:defRPr sz="6000">
                <a:solidFill>
                  <a:srgbClr val="434343"/>
                </a:solidFill>
              </a:defRPr>
            </a:lvl1pPr>
            <a:lvl2pPr lvl="1" algn="l">
              <a:lnSpc>
                <a:spcPct val="100000"/>
              </a:lnSpc>
              <a:spcBef>
                <a:spcPts val="0"/>
              </a:spcBef>
              <a:spcAft>
                <a:spcPts val="0"/>
              </a:spcAft>
              <a:buClr>
                <a:srgbClr val="FFFFFF"/>
              </a:buClr>
              <a:buSzPts val="6000"/>
              <a:buNone/>
              <a:defRPr sz="6000">
                <a:solidFill>
                  <a:srgbClr val="FFFFFF"/>
                </a:solidFill>
              </a:defRPr>
            </a:lvl2pPr>
            <a:lvl3pPr lvl="2" algn="l">
              <a:lnSpc>
                <a:spcPct val="100000"/>
              </a:lnSpc>
              <a:spcBef>
                <a:spcPts val="0"/>
              </a:spcBef>
              <a:spcAft>
                <a:spcPts val="0"/>
              </a:spcAft>
              <a:buClr>
                <a:srgbClr val="FFFFFF"/>
              </a:buClr>
              <a:buSzPts val="6000"/>
              <a:buNone/>
              <a:defRPr sz="6000">
                <a:solidFill>
                  <a:srgbClr val="FFFFFF"/>
                </a:solidFill>
              </a:defRPr>
            </a:lvl3pPr>
            <a:lvl4pPr lvl="3" algn="l">
              <a:lnSpc>
                <a:spcPct val="100000"/>
              </a:lnSpc>
              <a:spcBef>
                <a:spcPts val="0"/>
              </a:spcBef>
              <a:spcAft>
                <a:spcPts val="0"/>
              </a:spcAft>
              <a:buClr>
                <a:srgbClr val="FFFFFF"/>
              </a:buClr>
              <a:buSzPts val="6000"/>
              <a:buNone/>
              <a:defRPr sz="6000">
                <a:solidFill>
                  <a:srgbClr val="FFFFFF"/>
                </a:solidFill>
              </a:defRPr>
            </a:lvl4pPr>
            <a:lvl5pPr lvl="4" algn="l">
              <a:lnSpc>
                <a:spcPct val="100000"/>
              </a:lnSpc>
              <a:spcBef>
                <a:spcPts val="0"/>
              </a:spcBef>
              <a:spcAft>
                <a:spcPts val="0"/>
              </a:spcAft>
              <a:buClr>
                <a:srgbClr val="FFFFFF"/>
              </a:buClr>
              <a:buSzPts val="6000"/>
              <a:buNone/>
              <a:defRPr sz="6000">
                <a:solidFill>
                  <a:srgbClr val="FFFFFF"/>
                </a:solidFill>
              </a:defRPr>
            </a:lvl5pPr>
            <a:lvl6pPr lvl="5" algn="l">
              <a:lnSpc>
                <a:spcPct val="100000"/>
              </a:lnSpc>
              <a:spcBef>
                <a:spcPts val="0"/>
              </a:spcBef>
              <a:spcAft>
                <a:spcPts val="0"/>
              </a:spcAft>
              <a:buClr>
                <a:srgbClr val="FFFFFF"/>
              </a:buClr>
              <a:buSzPts val="6000"/>
              <a:buNone/>
              <a:defRPr sz="6000">
                <a:solidFill>
                  <a:srgbClr val="FFFFFF"/>
                </a:solidFill>
              </a:defRPr>
            </a:lvl6pPr>
            <a:lvl7pPr lvl="6" algn="l">
              <a:lnSpc>
                <a:spcPct val="100000"/>
              </a:lnSpc>
              <a:spcBef>
                <a:spcPts val="0"/>
              </a:spcBef>
              <a:spcAft>
                <a:spcPts val="0"/>
              </a:spcAft>
              <a:buClr>
                <a:srgbClr val="FFFFFF"/>
              </a:buClr>
              <a:buSzPts val="6000"/>
              <a:buNone/>
              <a:defRPr sz="6000">
                <a:solidFill>
                  <a:srgbClr val="FFFFFF"/>
                </a:solidFill>
              </a:defRPr>
            </a:lvl7pPr>
            <a:lvl8pPr lvl="7" algn="l">
              <a:lnSpc>
                <a:spcPct val="100000"/>
              </a:lnSpc>
              <a:spcBef>
                <a:spcPts val="0"/>
              </a:spcBef>
              <a:spcAft>
                <a:spcPts val="0"/>
              </a:spcAft>
              <a:buClr>
                <a:srgbClr val="FFFFFF"/>
              </a:buClr>
              <a:buSzPts val="6000"/>
              <a:buNone/>
              <a:defRPr sz="6000">
                <a:solidFill>
                  <a:srgbClr val="FFFFFF"/>
                </a:solidFill>
              </a:defRPr>
            </a:lvl8pPr>
            <a:lvl9pPr lvl="8" algn="l">
              <a:lnSpc>
                <a:spcPct val="100000"/>
              </a:lnSpc>
              <a:spcBef>
                <a:spcPts val="0"/>
              </a:spcBef>
              <a:spcAft>
                <a:spcPts val="0"/>
              </a:spcAft>
              <a:buClr>
                <a:srgbClr val="FFFFFF"/>
              </a:buClr>
              <a:buSzPts val="6000"/>
              <a:buNone/>
              <a:defRPr sz="6000">
                <a:solidFill>
                  <a:srgbClr val="FFFFFF"/>
                </a:solidFill>
              </a:defRPr>
            </a:lvl9pPr>
          </a:lstStyle>
          <a:p/>
        </p:txBody>
      </p:sp>
      <p:pic>
        <p:nvPicPr>
          <p:cNvPr id="57" name="Google Shape;57;p14"/>
          <p:cNvPicPr preferRelativeResize="0"/>
          <p:nvPr/>
        </p:nvPicPr>
        <p:blipFill rotWithShape="1">
          <a:blip r:embed="rId2">
            <a:alphaModFix/>
          </a:blip>
          <a:srcRect b="0" l="0" r="0" t="0"/>
          <a:stretch/>
        </p:blipFill>
        <p:spPr>
          <a:xfrm>
            <a:off x="7989775" y="344825"/>
            <a:ext cx="824500" cy="824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8" name="Shape 58"/>
        <p:cNvGrpSpPr/>
        <p:nvPr/>
      </p:nvGrpSpPr>
      <p:grpSpPr>
        <a:xfrm>
          <a:off x="0" y="0"/>
          <a:ext cx="0" cy="0"/>
          <a:chOff x="0" y="0"/>
          <a:chExt cx="0" cy="0"/>
        </a:xfrm>
      </p:grpSpPr>
      <p:sp>
        <p:nvSpPr>
          <p:cNvPr id="59" name="Google Shape;59;p1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3EB42A"/>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3EB42A"/>
              </a:buClr>
              <a:buSzPts val="4800"/>
              <a:buNone/>
              <a:defRPr sz="4800">
                <a:solidFill>
                  <a:srgbClr val="3EB42A"/>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1" name="Google Shape;61;p15"/>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Clr>
                <a:srgbClr val="3EB42A"/>
              </a:buClr>
              <a:buSzPts val="1400"/>
              <a:buChar char="●"/>
              <a:defRPr sz="1400"/>
            </a:lvl1pPr>
            <a:lvl2pPr indent="-317500" lvl="1" marL="914400" algn="l">
              <a:lnSpc>
                <a:spcPct val="100000"/>
              </a:lnSpc>
              <a:spcBef>
                <a:spcPts val="0"/>
              </a:spcBef>
              <a:spcAft>
                <a:spcPts val="0"/>
              </a:spcAft>
              <a:buClr>
                <a:srgbClr val="3EB42A"/>
              </a:buClr>
              <a:buSzPts val="1400"/>
              <a:buChar char="○"/>
              <a:defRPr sz="1400"/>
            </a:lvl2pPr>
            <a:lvl3pPr indent="-317500" lvl="2" marL="1371600" algn="l">
              <a:lnSpc>
                <a:spcPct val="100000"/>
              </a:lnSpc>
              <a:spcBef>
                <a:spcPts val="0"/>
              </a:spcBef>
              <a:spcAft>
                <a:spcPts val="0"/>
              </a:spcAft>
              <a:buClr>
                <a:srgbClr val="3EB42A"/>
              </a:buClr>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2" name="Google Shape;62;p1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pic>
        <p:nvPicPr>
          <p:cNvPr id="63" name="Google Shape;63;p15"/>
          <p:cNvPicPr preferRelativeResize="0"/>
          <p:nvPr/>
        </p:nvPicPr>
        <p:blipFill rotWithShape="1">
          <a:blip r:embed="rId2">
            <a:alphaModFix/>
          </a:blip>
          <a:srcRect b="0" l="0" r="0" t="0"/>
          <a:stretch/>
        </p:blipFill>
        <p:spPr>
          <a:xfrm>
            <a:off x="7920350" y="264525"/>
            <a:ext cx="965176" cy="96517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3EB42A"/>
        </a:solidFill>
      </p:bgPr>
    </p:bg>
    <p:spTree>
      <p:nvGrpSpPr>
        <p:cNvPr id="64" name="Shape 64"/>
        <p:cNvGrpSpPr/>
        <p:nvPr/>
      </p:nvGrpSpPr>
      <p:grpSpPr>
        <a:xfrm>
          <a:off x="0" y="0"/>
          <a:ext cx="0" cy="0"/>
          <a:chOff x="0" y="0"/>
          <a:chExt cx="0" cy="0"/>
        </a:xfrm>
      </p:grpSpPr>
      <p:sp>
        <p:nvSpPr>
          <p:cNvPr id="65" name="Google Shape;65;p1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34343"/>
              </a:buClr>
              <a:buSzPts val="4800"/>
              <a:buNone/>
              <a:defRPr sz="4800">
                <a:solidFill>
                  <a:srgbClr val="434343"/>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7" name="Google Shape;67;p16"/>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400"/>
              <a:buNone/>
              <a:defRPr>
                <a:solidFill>
                  <a:srgbClr val="434343"/>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pic>
        <p:nvPicPr>
          <p:cNvPr id="68" name="Google Shape;68;p16"/>
          <p:cNvPicPr preferRelativeResize="0"/>
          <p:nvPr/>
        </p:nvPicPr>
        <p:blipFill rotWithShape="1">
          <a:blip r:embed="rId2">
            <a:alphaModFix/>
          </a:blip>
          <a:srcRect b="0" l="0" r="0" t="0"/>
          <a:stretch/>
        </p:blipFill>
        <p:spPr>
          <a:xfrm>
            <a:off x="7989775" y="344825"/>
            <a:ext cx="824500" cy="824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3EB42A"/>
        </a:solidFill>
      </p:bgPr>
    </p:bg>
    <p:spTree>
      <p:nvGrpSpPr>
        <p:cNvPr id="69" name="Shape 69"/>
        <p:cNvGrpSpPr/>
        <p:nvPr/>
      </p:nvGrpSpPr>
      <p:grpSpPr>
        <a:xfrm>
          <a:off x="0" y="0"/>
          <a:ext cx="0" cy="0"/>
          <a:chOff x="0" y="0"/>
          <a:chExt cx="0" cy="0"/>
        </a:xfrm>
      </p:grpSpPr>
      <p:sp>
        <p:nvSpPr>
          <p:cNvPr id="70" name="Google Shape;70;p17"/>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7"/>
          <p:cNvSpPr txBox="1"/>
          <p:nvPr>
            <p:ph idx="1" type="body"/>
          </p:nvPr>
        </p:nvSpPr>
        <p:spPr>
          <a:xfrm>
            <a:off x="1757200" y="2161800"/>
            <a:ext cx="5629800" cy="819900"/>
          </a:xfrm>
          <a:prstGeom prst="rect">
            <a:avLst/>
          </a:prstGeom>
          <a:noFill/>
          <a:ln>
            <a:noFill/>
          </a:ln>
        </p:spPr>
        <p:txBody>
          <a:bodyPr anchorCtr="0" anchor="ctr" bIns="91425" lIns="91425" spcFirstLastPara="1" rIns="91425" wrap="square" tIns="91425">
            <a:noAutofit/>
          </a:bodyPr>
          <a:lstStyle>
            <a:lvl1pPr indent="-419100" lvl="0" marL="457200" algn="ctr">
              <a:lnSpc>
                <a:spcPct val="100000"/>
              </a:lnSpc>
              <a:spcBef>
                <a:spcPts val="600"/>
              </a:spcBef>
              <a:spcAft>
                <a:spcPts val="0"/>
              </a:spcAft>
              <a:buClr>
                <a:srgbClr val="434343"/>
              </a:buClr>
              <a:buSzPts val="3000"/>
              <a:buChar char="●"/>
              <a:defRPr i="1" sz="3000">
                <a:solidFill>
                  <a:srgbClr val="434343"/>
                </a:solidFill>
              </a:defRPr>
            </a:lvl1pPr>
            <a:lvl2pPr indent="-419100" lvl="1" marL="914400" algn="ctr">
              <a:lnSpc>
                <a:spcPct val="100000"/>
              </a:lnSpc>
              <a:spcBef>
                <a:spcPts val="0"/>
              </a:spcBef>
              <a:spcAft>
                <a:spcPts val="0"/>
              </a:spcAft>
              <a:buClr>
                <a:srgbClr val="434343"/>
              </a:buClr>
              <a:buSzPts val="3000"/>
              <a:buChar char="○"/>
              <a:defRPr i="1" sz="3000">
                <a:solidFill>
                  <a:srgbClr val="434343"/>
                </a:solidFill>
              </a:defRPr>
            </a:lvl2pPr>
            <a:lvl3pPr indent="-419100" lvl="2" marL="1371600" algn="ctr">
              <a:lnSpc>
                <a:spcPct val="100000"/>
              </a:lnSpc>
              <a:spcBef>
                <a:spcPts val="0"/>
              </a:spcBef>
              <a:spcAft>
                <a:spcPts val="0"/>
              </a:spcAft>
              <a:buClr>
                <a:srgbClr val="434343"/>
              </a:buClr>
              <a:buSzPts val="3000"/>
              <a:buChar char="■"/>
              <a:defRPr i="1" sz="3000">
                <a:solidFill>
                  <a:srgbClr val="434343"/>
                </a:solidFill>
              </a:defRPr>
            </a:lvl3pPr>
            <a:lvl4pPr indent="-419100" lvl="3" marL="1828800" algn="ctr">
              <a:lnSpc>
                <a:spcPct val="100000"/>
              </a:lnSpc>
              <a:spcBef>
                <a:spcPts val="0"/>
              </a:spcBef>
              <a:spcAft>
                <a:spcPts val="0"/>
              </a:spcAft>
              <a:buClr>
                <a:srgbClr val="434343"/>
              </a:buClr>
              <a:buSzPts val="3000"/>
              <a:buChar char="●"/>
              <a:defRPr i="1" sz="3000">
                <a:solidFill>
                  <a:srgbClr val="434343"/>
                </a:solidFill>
              </a:defRPr>
            </a:lvl4pPr>
            <a:lvl5pPr indent="-419100" lvl="4" marL="2286000" algn="ctr">
              <a:lnSpc>
                <a:spcPct val="100000"/>
              </a:lnSpc>
              <a:spcBef>
                <a:spcPts val="0"/>
              </a:spcBef>
              <a:spcAft>
                <a:spcPts val="0"/>
              </a:spcAft>
              <a:buClr>
                <a:srgbClr val="434343"/>
              </a:buClr>
              <a:buSzPts val="3000"/>
              <a:buChar char="○"/>
              <a:defRPr i="1" sz="3000">
                <a:solidFill>
                  <a:srgbClr val="434343"/>
                </a:solidFill>
              </a:defRPr>
            </a:lvl5pPr>
            <a:lvl6pPr indent="-419100" lvl="5" marL="2743200" algn="ctr">
              <a:lnSpc>
                <a:spcPct val="100000"/>
              </a:lnSpc>
              <a:spcBef>
                <a:spcPts val="0"/>
              </a:spcBef>
              <a:spcAft>
                <a:spcPts val="0"/>
              </a:spcAft>
              <a:buClr>
                <a:srgbClr val="434343"/>
              </a:buClr>
              <a:buSzPts val="3000"/>
              <a:buChar char="■"/>
              <a:defRPr i="1" sz="3000">
                <a:solidFill>
                  <a:srgbClr val="434343"/>
                </a:solidFill>
              </a:defRPr>
            </a:lvl6pPr>
            <a:lvl7pPr indent="-419100" lvl="6" marL="3200400" algn="ctr">
              <a:lnSpc>
                <a:spcPct val="100000"/>
              </a:lnSpc>
              <a:spcBef>
                <a:spcPts val="0"/>
              </a:spcBef>
              <a:spcAft>
                <a:spcPts val="0"/>
              </a:spcAft>
              <a:buClr>
                <a:srgbClr val="434343"/>
              </a:buClr>
              <a:buSzPts val="3000"/>
              <a:buChar char="●"/>
              <a:defRPr i="1" sz="3000">
                <a:solidFill>
                  <a:srgbClr val="434343"/>
                </a:solidFill>
              </a:defRPr>
            </a:lvl7pPr>
            <a:lvl8pPr indent="-419100" lvl="7" marL="3657600" algn="ctr">
              <a:lnSpc>
                <a:spcPct val="100000"/>
              </a:lnSpc>
              <a:spcBef>
                <a:spcPts val="0"/>
              </a:spcBef>
              <a:spcAft>
                <a:spcPts val="0"/>
              </a:spcAft>
              <a:buClr>
                <a:srgbClr val="434343"/>
              </a:buClr>
              <a:buSzPts val="3000"/>
              <a:buChar char="○"/>
              <a:defRPr i="1" sz="3000">
                <a:solidFill>
                  <a:srgbClr val="434343"/>
                </a:solidFill>
              </a:defRPr>
            </a:lvl8pPr>
            <a:lvl9pPr indent="-419100" lvl="8" marL="4114800" algn="ctr">
              <a:lnSpc>
                <a:spcPct val="100000"/>
              </a:lnSpc>
              <a:spcBef>
                <a:spcPts val="0"/>
              </a:spcBef>
              <a:spcAft>
                <a:spcPts val="0"/>
              </a:spcAft>
              <a:buClr>
                <a:srgbClr val="434343"/>
              </a:buClr>
              <a:buSzPts val="3000"/>
              <a:buChar char="■"/>
              <a:defRPr i="1" sz="3000">
                <a:solidFill>
                  <a:srgbClr val="434343"/>
                </a:solidFill>
              </a:defRPr>
            </a:lvl9pPr>
          </a:lstStyle>
          <a:p/>
        </p:txBody>
      </p:sp>
      <p:sp>
        <p:nvSpPr>
          <p:cNvPr id="72" name="Google Shape;72;p17"/>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434343"/>
                </a:solidFill>
                <a:latin typeface="Raleway"/>
                <a:ea typeface="Raleway"/>
                <a:cs typeface="Raleway"/>
                <a:sym typeface="Raleway"/>
              </a:rPr>
              <a:t>“</a:t>
            </a:r>
            <a:endParaRPr b="1" i="0" sz="12000" u="none" cap="none" strike="noStrike">
              <a:solidFill>
                <a:srgbClr val="434343"/>
              </a:solidFill>
              <a:latin typeface="Raleway"/>
              <a:ea typeface="Raleway"/>
              <a:cs typeface="Raleway"/>
              <a:sym typeface="Raleway"/>
            </a:endParaRPr>
          </a:p>
        </p:txBody>
      </p:sp>
      <p:sp>
        <p:nvSpPr>
          <p:cNvPr id="73" name="Google Shape;73;p17"/>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4" name="Shape 74"/>
        <p:cNvGrpSpPr/>
        <p:nvPr/>
      </p:nvGrpSpPr>
      <p:grpSpPr>
        <a:xfrm>
          <a:off x="0" y="0"/>
          <a:ext cx="0" cy="0"/>
          <a:chOff x="0" y="0"/>
          <a:chExt cx="0" cy="0"/>
        </a:xfrm>
      </p:grpSpPr>
      <p:sp>
        <p:nvSpPr>
          <p:cNvPr id="75" name="Google Shape;75;p1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3EB42A"/>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3EB42A"/>
              </a:buClr>
              <a:buSzPts val="4800"/>
              <a:buNone/>
              <a:defRPr sz="4800">
                <a:solidFill>
                  <a:srgbClr val="3EB42A"/>
                </a:solidFill>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77" name="Google Shape;77;p18"/>
          <p:cNvSpPr txBox="1"/>
          <p:nvPr>
            <p:ph idx="1" type="body"/>
          </p:nvPr>
        </p:nvSpPr>
        <p:spPr>
          <a:xfrm>
            <a:off x="922000" y="1887378"/>
            <a:ext cx="3543300" cy="3027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78" name="Google Shape;78;p18"/>
          <p:cNvSpPr txBox="1"/>
          <p:nvPr>
            <p:ph idx="2" type="body"/>
          </p:nvPr>
        </p:nvSpPr>
        <p:spPr>
          <a:xfrm>
            <a:off x="4678687" y="1887378"/>
            <a:ext cx="3543300" cy="3027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79" name="Google Shape;79;p1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pic>
        <p:nvPicPr>
          <p:cNvPr id="80" name="Google Shape;80;p18"/>
          <p:cNvPicPr preferRelativeResize="0"/>
          <p:nvPr/>
        </p:nvPicPr>
        <p:blipFill rotWithShape="1">
          <a:blip r:embed="rId2">
            <a:alphaModFix/>
          </a:blip>
          <a:srcRect b="0" l="0" r="0" t="0"/>
          <a:stretch/>
        </p:blipFill>
        <p:spPr>
          <a:xfrm>
            <a:off x="7920350" y="264525"/>
            <a:ext cx="965176" cy="96517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1" name="Shape 81"/>
        <p:cNvGrpSpPr/>
        <p:nvPr/>
      </p:nvGrpSpPr>
      <p:grpSpPr>
        <a:xfrm>
          <a:off x="0" y="0"/>
          <a:ext cx="0" cy="0"/>
          <a:chOff x="0" y="0"/>
          <a:chExt cx="0" cy="0"/>
        </a:xfrm>
      </p:grpSpPr>
      <p:sp>
        <p:nvSpPr>
          <p:cNvPr id="82" name="Google Shape;82;p1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3EB42A"/>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3EB42A"/>
              </a:buClr>
              <a:buSzPts val="4800"/>
              <a:buNone/>
              <a:defRPr>
                <a:solidFill>
                  <a:srgbClr val="3EB42A"/>
                </a:solidFill>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84" name="Google Shape;84;p19"/>
          <p:cNvSpPr txBox="1"/>
          <p:nvPr>
            <p:ph idx="1" type="body"/>
          </p:nvPr>
        </p:nvSpPr>
        <p:spPr>
          <a:xfrm>
            <a:off x="922000"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85" name="Google Shape;85;p19"/>
          <p:cNvSpPr txBox="1"/>
          <p:nvPr>
            <p:ph idx="2" type="body"/>
          </p:nvPr>
        </p:nvSpPr>
        <p:spPr>
          <a:xfrm>
            <a:off x="3373778"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86" name="Google Shape;86;p19"/>
          <p:cNvSpPr txBox="1"/>
          <p:nvPr>
            <p:ph idx="3" type="body"/>
          </p:nvPr>
        </p:nvSpPr>
        <p:spPr>
          <a:xfrm>
            <a:off x="5825557"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87" name="Google Shape;87;p1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pic>
        <p:nvPicPr>
          <p:cNvPr id="88" name="Google Shape;88;p19"/>
          <p:cNvPicPr preferRelativeResize="0"/>
          <p:nvPr/>
        </p:nvPicPr>
        <p:blipFill rotWithShape="1">
          <a:blip r:embed="rId2">
            <a:alphaModFix/>
          </a:blip>
          <a:srcRect b="0" l="0" r="0" t="0"/>
          <a:stretch/>
        </p:blipFill>
        <p:spPr>
          <a:xfrm>
            <a:off x="7920350" y="264525"/>
            <a:ext cx="965176" cy="96517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2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3EB42A"/>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0"/>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3EB42A"/>
              </a:buClr>
              <a:buSzPts val="4800"/>
              <a:buNone/>
              <a:defRPr>
                <a:solidFill>
                  <a:srgbClr val="3EB42A"/>
                </a:solidFill>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92" name="Google Shape;92;p2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pic>
        <p:nvPicPr>
          <p:cNvPr id="93" name="Google Shape;93;p20"/>
          <p:cNvPicPr preferRelativeResize="0"/>
          <p:nvPr/>
        </p:nvPicPr>
        <p:blipFill rotWithShape="1">
          <a:blip r:embed="rId2">
            <a:alphaModFix/>
          </a:blip>
          <a:srcRect b="0" l="0" r="0" t="0"/>
          <a:stretch/>
        </p:blipFill>
        <p:spPr>
          <a:xfrm>
            <a:off x="7920350" y="264525"/>
            <a:ext cx="965176" cy="96517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3EB42A"/>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96" name="Google Shape;96;p21"/>
          <p:cNvSpPr txBox="1"/>
          <p:nvPr>
            <p:ph idx="1" type="body"/>
          </p:nvPr>
        </p:nvSpPr>
        <p:spPr>
          <a:xfrm>
            <a:off x="457200" y="42539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sz="1400"/>
            </a:lvl1pPr>
          </a:lstStyle>
          <a:p/>
        </p:txBody>
      </p:sp>
      <p:sp>
        <p:nvSpPr>
          <p:cNvPr id="97" name="Google Shape;97;p2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pic>
        <p:nvPicPr>
          <p:cNvPr id="98" name="Google Shape;98;p21"/>
          <p:cNvPicPr preferRelativeResize="0"/>
          <p:nvPr/>
        </p:nvPicPr>
        <p:blipFill rotWithShape="1">
          <a:blip r:embed="rId2">
            <a:alphaModFix/>
          </a:blip>
          <a:srcRect b="0" l="0" r="0" t="0"/>
          <a:stretch/>
        </p:blipFill>
        <p:spPr>
          <a:xfrm>
            <a:off x="7920350" y="264525"/>
            <a:ext cx="965176" cy="9651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
        <p:nvSpPr>
          <p:cNvPr id="101" name="Google Shape;101;p2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3EB42A"/>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22"/>
          <p:cNvPicPr preferRelativeResize="0"/>
          <p:nvPr/>
        </p:nvPicPr>
        <p:blipFill rotWithShape="1">
          <a:blip r:embed="rId2">
            <a:alphaModFix/>
          </a:blip>
          <a:srcRect b="0" l="0" r="0" t="0"/>
          <a:stretch/>
        </p:blipFill>
        <p:spPr>
          <a:xfrm>
            <a:off x="7920350" y="264525"/>
            <a:ext cx="965176" cy="96517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ed">
  <p:cSld name="BLANK_1">
    <p:bg>
      <p:bgPr>
        <a:solidFill>
          <a:srgbClr val="3EB42A"/>
        </a:solidFill>
      </p:bgPr>
    </p:bg>
    <p:spTree>
      <p:nvGrpSpPr>
        <p:cNvPr id="103" name="Shape 103"/>
        <p:cNvGrpSpPr/>
        <p:nvPr/>
      </p:nvGrpSpPr>
      <p:grpSpPr>
        <a:xfrm>
          <a:off x="0" y="0"/>
          <a:ext cx="0" cy="0"/>
          <a:chOff x="0" y="0"/>
          <a:chExt cx="0" cy="0"/>
        </a:xfrm>
      </p:grpSpPr>
      <p:sp>
        <p:nvSpPr>
          <p:cNvPr id="104" name="Google Shape;104;p2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
        <p:nvSpPr>
          <p:cNvPr id="105" name="Google Shape;105;p2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434343"/>
          </a:solid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66666"/>
              </a:highlight>
              <a:latin typeface="Arial"/>
              <a:ea typeface="Arial"/>
              <a:cs typeface="Arial"/>
              <a:sym typeface="Arial"/>
            </a:endParaRPr>
          </a:p>
        </p:txBody>
      </p:sp>
      <p:pic>
        <p:nvPicPr>
          <p:cNvPr id="106" name="Google Shape;106;p23"/>
          <p:cNvPicPr preferRelativeResize="0"/>
          <p:nvPr/>
        </p:nvPicPr>
        <p:blipFill rotWithShape="1">
          <a:blip r:embed="rId2">
            <a:alphaModFix/>
          </a:blip>
          <a:srcRect b="0" l="0" r="0" t="0"/>
          <a:stretch/>
        </p:blipFill>
        <p:spPr>
          <a:xfrm>
            <a:off x="7989775" y="344825"/>
            <a:ext cx="824500" cy="824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2_1_1_2">
    <p:bg>
      <p:bgPr>
        <a:gradFill>
          <a:gsLst>
            <a:gs pos="0">
              <a:srgbClr val="F2C9EE"/>
            </a:gs>
            <a:gs pos="100000">
              <a:srgbClr val="BA9BC9"/>
            </a:gs>
          </a:gsLst>
          <a:lin ang="2700006" scaled="0"/>
        </a:gradFill>
      </p:bgPr>
    </p:bg>
    <p:spTree>
      <p:nvGrpSpPr>
        <p:cNvPr id="107" name="Shape 107"/>
        <p:cNvGrpSpPr/>
        <p:nvPr/>
      </p:nvGrpSpPr>
      <p:grpSpPr>
        <a:xfrm>
          <a:off x="0" y="0"/>
          <a:ext cx="0" cy="0"/>
          <a:chOff x="0" y="0"/>
          <a:chExt cx="0" cy="0"/>
        </a:xfrm>
      </p:grpSpPr>
      <p:sp>
        <p:nvSpPr>
          <p:cNvPr id="108" name="Google Shape;108;p24"/>
          <p:cNvSpPr txBox="1"/>
          <p:nvPr>
            <p:ph type="title"/>
          </p:nvPr>
        </p:nvSpPr>
        <p:spPr>
          <a:xfrm>
            <a:off x="713500" y="537025"/>
            <a:ext cx="7716900" cy="48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200"/>
              <a:buNone/>
              <a:defRPr sz="2200">
                <a:solidFill>
                  <a:srgbClr val="FFFFFF"/>
                </a:solidFill>
              </a:defRPr>
            </a:lvl1pPr>
            <a:lvl2pPr lvl="1" algn="l">
              <a:lnSpc>
                <a:spcPct val="100000"/>
              </a:lnSpc>
              <a:spcBef>
                <a:spcPts val="0"/>
              </a:spcBef>
              <a:spcAft>
                <a:spcPts val="0"/>
              </a:spcAft>
              <a:buClr>
                <a:srgbClr val="FFFFFF"/>
              </a:buClr>
              <a:buSzPts val="2200"/>
              <a:buNone/>
              <a:defRPr sz="2200">
                <a:solidFill>
                  <a:srgbClr val="FFFFFF"/>
                </a:solidFill>
              </a:defRPr>
            </a:lvl2pPr>
            <a:lvl3pPr lvl="2" algn="l">
              <a:lnSpc>
                <a:spcPct val="100000"/>
              </a:lnSpc>
              <a:spcBef>
                <a:spcPts val="0"/>
              </a:spcBef>
              <a:spcAft>
                <a:spcPts val="0"/>
              </a:spcAft>
              <a:buClr>
                <a:srgbClr val="FFFFFF"/>
              </a:buClr>
              <a:buSzPts val="2200"/>
              <a:buNone/>
              <a:defRPr sz="2200">
                <a:solidFill>
                  <a:srgbClr val="FFFFFF"/>
                </a:solidFill>
              </a:defRPr>
            </a:lvl3pPr>
            <a:lvl4pPr lvl="3" algn="l">
              <a:lnSpc>
                <a:spcPct val="100000"/>
              </a:lnSpc>
              <a:spcBef>
                <a:spcPts val="0"/>
              </a:spcBef>
              <a:spcAft>
                <a:spcPts val="0"/>
              </a:spcAft>
              <a:buClr>
                <a:srgbClr val="FFFFFF"/>
              </a:buClr>
              <a:buSzPts val="2200"/>
              <a:buNone/>
              <a:defRPr sz="2200">
                <a:solidFill>
                  <a:srgbClr val="FFFFFF"/>
                </a:solidFill>
              </a:defRPr>
            </a:lvl4pPr>
            <a:lvl5pPr lvl="4" algn="l">
              <a:lnSpc>
                <a:spcPct val="100000"/>
              </a:lnSpc>
              <a:spcBef>
                <a:spcPts val="0"/>
              </a:spcBef>
              <a:spcAft>
                <a:spcPts val="0"/>
              </a:spcAft>
              <a:buClr>
                <a:srgbClr val="FFFFFF"/>
              </a:buClr>
              <a:buSzPts val="2200"/>
              <a:buNone/>
              <a:defRPr sz="2200">
                <a:solidFill>
                  <a:srgbClr val="FFFFFF"/>
                </a:solidFill>
              </a:defRPr>
            </a:lvl5pPr>
            <a:lvl6pPr lvl="5" algn="l">
              <a:lnSpc>
                <a:spcPct val="100000"/>
              </a:lnSpc>
              <a:spcBef>
                <a:spcPts val="0"/>
              </a:spcBef>
              <a:spcAft>
                <a:spcPts val="0"/>
              </a:spcAft>
              <a:buClr>
                <a:srgbClr val="FFFFFF"/>
              </a:buClr>
              <a:buSzPts val="2200"/>
              <a:buNone/>
              <a:defRPr sz="2200">
                <a:solidFill>
                  <a:srgbClr val="FFFFFF"/>
                </a:solidFill>
              </a:defRPr>
            </a:lvl6pPr>
            <a:lvl7pPr lvl="6" algn="l">
              <a:lnSpc>
                <a:spcPct val="100000"/>
              </a:lnSpc>
              <a:spcBef>
                <a:spcPts val="0"/>
              </a:spcBef>
              <a:spcAft>
                <a:spcPts val="0"/>
              </a:spcAft>
              <a:buClr>
                <a:srgbClr val="FFFFFF"/>
              </a:buClr>
              <a:buSzPts val="2200"/>
              <a:buNone/>
              <a:defRPr sz="2200">
                <a:solidFill>
                  <a:srgbClr val="FFFFFF"/>
                </a:solidFill>
              </a:defRPr>
            </a:lvl7pPr>
            <a:lvl8pPr lvl="7" algn="l">
              <a:lnSpc>
                <a:spcPct val="100000"/>
              </a:lnSpc>
              <a:spcBef>
                <a:spcPts val="0"/>
              </a:spcBef>
              <a:spcAft>
                <a:spcPts val="0"/>
              </a:spcAft>
              <a:buClr>
                <a:srgbClr val="FFFFFF"/>
              </a:buClr>
              <a:buSzPts val="2200"/>
              <a:buNone/>
              <a:defRPr sz="2200">
                <a:solidFill>
                  <a:srgbClr val="FFFFFF"/>
                </a:solidFill>
              </a:defRPr>
            </a:lvl8pPr>
            <a:lvl9pPr lvl="8" algn="l">
              <a:lnSpc>
                <a:spcPct val="100000"/>
              </a:lnSpc>
              <a:spcBef>
                <a:spcPts val="0"/>
              </a:spcBef>
              <a:spcAft>
                <a:spcPts val="0"/>
              </a:spcAft>
              <a:buClr>
                <a:srgbClr val="FFFFFF"/>
              </a:buClr>
              <a:buSzPts val="2200"/>
              <a:buNone/>
              <a:defRPr sz="2200">
                <a:solidFill>
                  <a:srgbClr val="FFFFFF"/>
                </a:solidFill>
              </a:defRPr>
            </a:lvl9pPr>
          </a:lstStyle>
          <a:p/>
        </p:txBody>
      </p:sp>
      <p:sp>
        <p:nvSpPr>
          <p:cNvPr id="109" name="Google Shape;109;p24"/>
          <p:cNvSpPr txBox="1"/>
          <p:nvPr>
            <p:ph idx="1" type="subTitle"/>
          </p:nvPr>
        </p:nvSpPr>
        <p:spPr>
          <a:xfrm>
            <a:off x="942088" y="1501138"/>
            <a:ext cx="2023800" cy="379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1pPr>
            <a:lvl2pPr lvl="1"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2pPr>
            <a:lvl3pPr lvl="2"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3pPr>
            <a:lvl4pPr lvl="3"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4pPr>
            <a:lvl5pPr lvl="4"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5pPr>
            <a:lvl6pPr lvl="5"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6pPr>
            <a:lvl7pPr lvl="6"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7pPr>
            <a:lvl8pPr lvl="7"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8pPr>
            <a:lvl9pPr lvl="8"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9pPr>
          </a:lstStyle>
          <a:p/>
        </p:txBody>
      </p:sp>
      <p:sp>
        <p:nvSpPr>
          <p:cNvPr id="110" name="Google Shape;110;p24"/>
          <p:cNvSpPr txBox="1"/>
          <p:nvPr>
            <p:ph idx="2" type="subTitle"/>
          </p:nvPr>
        </p:nvSpPr>
        <p:spPr>
          <a:xfrm>
            <a:off x="942088" y="1800463"/>
            <a:ext cx="2023800" cy="57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600"/>
              </a:spcBef>
              <a:spcAft>
                <a:spcPts val="0"/>
              </a:spcAft>
              <a:buSzPts val="1400"/>
              <a:buNone/>
              <a:defRPr sz="1400">
                <a:solidFill>
                  <a:srgbClr val="FFFFFF"/>
                </a:solidFill>
              </a:defRPr>
            </a:lvl1pPr>
            <a:lvl2pPr lvl="1" algn="r">
              <a:lnSpc>
                <a:spcPct val="100000"/>
              </a:lnSpc>
              <a:spcBef>
                <a:spcPts val="600"/>
              </a:spcBef>
              <a:spcAft>
                <a:spcPts val="0"/>
              </a:spcAft>
              <a:buSzPts val="1400"/>
              <a:buNone/>
              <a:defRPr sz="1400">
                <a:solidFill>
                  <a:srgbClr val="FFFFFF"/>
                </a:solidFill>
              </a:defRPr>
            </a:lvl2pPr>
            <a:lvl3pPr lvl="2" algn="r">
              <a:lnSpc>
                <a:spcPct val="100000"/>
              </a:lnSpc>
              <a:spcBef>
                <a:spcPts val="600"/>
              </a:spcBef>
              <a:spcAft>
                <a:spcPts val="0"/>
              </a:spcAft>
              <a:buSzPts val="1400"/>
              <a:buNone/>
              <a:defRPr sz="1400">
                <a:solidFill>
                  <a:srgbClr val="FFFFFF"/>
                </a:solidFill>
              </a:defRPr>
            </a:lvl3pPr>
            <a:lvl4pPr lvl="3" algn="r">
              <a:lnSpc>
                <a:spcPct val="100000"/>
              </a:lnSpc>
              <a:spcBef>
                <a:spcPts val="600"/>
              </a:spcBef>
              <a:spcAft>
                <a:spcPts val="0"/>
              </a:spcAft>
              <a:buSzPts val="1400"/>
              <a:buNone/>
              <a:defRPr sz="1400">
                <a:solidFill>
                  <a:srgbClr val="FFFFFF"/>
                </a:solidFill>
              </a:defRPr>
            </a:lvl4pPr>
            <a:lvl5pPr lvl="4" algn="r">
              <a:lnSpc>
                <a:spcPct val="100000"/>
              </a:lnSpc>
              <a:spcBef>
                <a:spcPts val="600"/>
              </a:spcBef>
              <a:spcAft>
                <a:spcPts val="0"/>
              </a:spcAft>
              <a:buSzPts val="1400"/>
              <a:buNone/>
              <a:defRPr sz="1400">
                <a:solidFill>
                  <a:srgbClr val="FFFFFF"/>
                </a:solidFill>
              </a:defRPr>
            </a:lvl5pPr>
            <a:lvl6pPr lvl="5" algn="r">
              <a:lnSpc>
                <a:spcPct val="100000"/>
              </a:lnSpc>
              <a:spcBef>
                <a:spcPts val="600"/>
              </a:spcBef>
              <a:spcAft>
                <a:spcPts val="0"/>
              </a:spcAft>
              <a:buSzPts val="1400"/>
              <a:buNone/>
              <a:defRPr sz="1400">
                <a:solidFill>
                  <a:srgbClr val="FFFFFF"/>
                </a:solidFill>
              </a:defRPr>
            </a:lvl6pPr>
            <a:lvl7pPr lvl="6" algn="r">
              <a:lnSpc>
                <a:spcPct val="100000"/>
              </a:lnSpc>
              <a:spcBef>
                <a:spcPts val="600"/>
              </a:spcBef>
              <a:spcAft>
                <a:spcPts val="0"/>
              </a:spcAft>
              <a:buSzPts val="1400"/>
              <a:buNone/>
              <a:defRPr sz="1400">
                <a:solidFill>
                  <a:srgbClr val="FFFFFF"/>
                </a:solidFill>
              </a:defRPr>
            </a:lvl7pPr>
            <a:lvl8pPr lvl="7" algn="r">
              <a:lnSpc>
                <a:spcPct val="100000"/>
              </a:lnSpc>
              <a:spcBef>
                <a:spcPts val="600"/>
              </a:spcBef>
              <a:spcAft>
                <a:spcPts val="0"/>
              </a:spcAft>
              <a:buSzPts val="1400"/>
              <a:buNone/>
              <a:defRPr sz="1400">
                <a:solidFill>
                  <a:srgbClr val="FFFFFF"/>
                </a:solidFill>
              </a:defRPr>
            </a:lvl8pPr>
            <a:lvl9pPr lvl="8" algn="r">
              <a:lnSpc>
                <a:spcPct val="100000"/>
              </a:lnSpc>
              <a:spcBef>
                <a:spcPts val="600"/>
              </a:spcBef>
              <a:spcAft>
                <a:spcPts val="0"/>
              </a:spcAft>
              <a:buSzPts val="1400"/>
              <a:buNone/>
              <a:defRPr sz="1400">
                <a:solidFill>
                  <a:srgbClr val="FFFFFF"/>
                </a:solidFill>
              </a:defRPr>
            </a:lvl9pPr>
          </a:lstStyle>
          <a:p/>
        </p:txBody>
      </p:sp>
      <p:sp>
        <p:nvSpPr>
          <p:cNvPr id="111" name="Google Shape;111;p24"/>
          <p:cNvSpPr txBox="1"/>
          <p:nvPr>
            <p:ph idx="3" type="subTitle"/>
          </p:nvPr>
        </p:nvSpPr>
        <p:spPr>
          <a:xfrm>
            <a:off x="6177988" y="1501138"/>
            <a:ext cx="2023800" cy="37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1pPr>
            <a:lvl2pPr lvl="1"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2pPr>
            <a:lvl3pPr lvl="2"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3pPr>
            <a:lvl4pPr lvl="3"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4pPr>
            <a:lvl5pPr lvl="4"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5pPr>
            <a:lvl6pPr lvl="5"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6pPr>
            <a:lvl7pPr lvl="6"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7pPr>
            <a:lvl8pPr lvl="7"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8pPr>
            <a:lvl9pPr lvl="8"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9pPr>
          </a:lstStyle>
          <a:p/>
        </p:txBody>
      </p:sp>
      <p:sp>
        <p:nvSpPr>
          <p:cNvPr id="112" name="Google Shape;112;p24"/>
          <p:cNvSpPr txBox="1"/>
          <p:nvPr>
            <p:ph idx="4" type="subTitle"/>
          </p:nvPr>
        </p:nvSpPr>
        <p:spPr>
          <a:xfrm>
            <a:off x="6177988" y="1800463"/>
            <a:ext cx="2023800" cy="57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600"/>
              </a:spcBef>
              <a:spcAft>
                <a:spcPts val="0"/>
              </a:spcAft>
              <a:buSzPts val="1400"/>
              <a:buNone/>
              <a:defRPr sz="1400">
                <a:solidFill>
                  <a:srgbClr val="FFFFFF"/>
                </a:solidFill>
              </a:defRPr>
            </a:lvl1pPr>
            <a:lvl2pPr lvl="1" algn="l">
              <a:lnSpc>
                <a:spcPct val="100000"/>
              </a:lnSpc>
              <a:spcBef>
                <a:spcPts val="600"/>
              </a:spcBef>
              <a:spcAft>
                <a:spcPts val="0"/>
              </a:spcAft>
              <a:buSzPts val="1400"/>
              <a:buNone/>
              <a:defRPr sz="1400">
                <a:solidFill>
                  <a:srgbClr val="FFFFFF"/>
                </a:solidFill>
              </a:defRPr>
            </a:lvl2pPr>
            <a:lvl3pPr lvl="2" algn="l">
              <a:lnSpc>
                <a:spcPct val="100000"/>
              </a:lnSpc>
              <a:spcBef>
                <a:spcPts val="600"/>
              </a:spcBef>
              <a:spcAft>
                <a:spcPts val="0"/>
              </a:spcAft>
              <a:buSzPts val="1400"/>
              <a:buNone/>
              <a:defRPr sz="1400">
                <a:solidFill>
                  <a:srgbClr val="FFFFFF"/>
                </a:solidFill>
              </a:defRPr>
            </a:lvl3pPr>
            <a:lvl4pPr lvl="3" algn="l">
              <a:lnSpc>
                <a:spcPct val="100000"/>
              </a:lnSpc>
              <a:spcBef>
                <a:spcPts val="600"/>
              </a:spcBef>
              <a:spcAft>
                <a:spcPts val="0"/>
              </a:spcAft>
              <a:buSzPts val="1400"/>
              <a:buNone/>
              <a:defRPr sz="1400">
                <a:solidFill>
                  <a:srgbClr val="FFFFFF"/>
                </a:solidFill>
              </a:defRPr>
            </a:lvl4pPr>
            <a:lvl5pPr lvl="4" algn="l">
              <a:lnSpc>
                <a:spcPct val="100000"/>
              </a:lnSpc>
              <a:spcBef>
                <a:spcPts val="600"/>
              </a:spcBef>
              <a:spcAft>
                <a:spcPts val="0"/>
              </a:spcAft>
              <a:buSzPts val="1400"/>
              <a:buNone/>
              <a:defRPr sz="1400">
                <a:solidFill>
                  <a:srgbClr val="FFFFFF"/>
                </a:solidFill>
              </a:defRPr>
            </a:lvl5pPr>
            <a:lvl6pPr lvl="5" algn="l">
              <a:lnSpc>
                <a:spcPct val="100000"/>
              </a:lnSpc>
              <a:spcBef>
                <a:spcPts val="600"/>
              </a:spcBef>
              <a:spcAft>
                <a:spcPts val="0"/>
              </a:spcAft>
              <a:buSzPts val="1400"/>
              <a:buNone/>
              <a:defRPr sz="1400">
                <a:solidFill>
                  <a:srgbClr val="FFFFFF"/>
                </a:solidFill>
              </a:defRPr>
            </a:lvl6pPr>
            <a:lvl7pPr lvl="6" algn="l">
              <a:lnSpc>
                <a:spcPct val="100000"/>
              </a:lnSpc>
              <a:spcBef>
                <a:spcPts val="600"/>
              </a:spcBef>
              <a:spcAft>
                <a:spcPts val="0"/>
              </a:spcAft>
              <a:buSzPts val="1400"/>
              <a:buNone/>
              <a:defRPr sz="1400">
                <a:solidFill>
                  <a:srgbClr val="FFFFFF"/>
                </a:solidFill>
              </a:defRPr>
            </a:lvl7pPr>
            <a:lvl8pPr lvl="7" algn="l">
              <a:lnSpc>
                <a:spcPct val="100000"/>
              </a:lnSpc>
              <a:spcBef>
                <a:spcPts val="600"/>
              </a:spcBef>
              <a:spcAft>
                <a:spcPts val="0"/>
              </a:spcAft>
              <a:buSzPts val="1400"/>
              <a:buNone/>
              <a:defRPr sz="1400">
                <a:solidFill>
                  <a:srgbClr val="FFFFFF"/>
                </a:solidFill>
              </a:defRPr>
            </a:lvl8pPr>
            <a:lvl9pPr lvl="8" algn="l">
              <a:lnSpc>
                <a:spcPct val="100000"/>
              </a:lnSpc>
              <a:spcBef>
                <a:spcPts val="600"/>
              </a:spcBef>
              <a:spcAft>
                <a:spcPts val="0"/>
              </a:spcAft>
              <a:buSzPts val="1400"/>
              <a:buNone/>
              <a:defRPr sz="1400">
                <a:solidFill>
                  <a:srgbClr val="FFFFFF"/>
                </a:solidFill>
              </a:defRPr>
            </a:lvl9pPr>
          </a:lstStyle>
          <a:p/>
        </p:txBody>
      </p:sp>
      <p:sp>
        <p:nvSpPr>
          <p:cNvPr id="113" name="Google Shape;113;p24"/>
          <p:cNvSpPr txBox="1"/>
          <p:nvPr>
            <p:ph idx="5" type="subTitle"/>
          </p:nvPr>
        </p:nvSpPr>
        <p:spPr>
          <a:xfrm>
            <a:off x="942088" y="3116463"/>
            <a:ext cx="2023800" cy="379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1pPr>
            <a:lvl2pPr lvl="1"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2pPr>
            <a:lvl3pPr lvl="2"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3pPr>
            <a:lvl4pPr lvl="3"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4pPr>
            <a:lvl5pPr lvl="4"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5pPr>
            <a:lvl6pPr lvl="5"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6pPr>
            <a:lvl7pPr lvl="6"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7pPr>
            <a:lvl8pPr lvl="7"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8pPr>
            <a:lvl9pPr lvl="8" algn="r">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9pPr>
          </a:lstStyle>
          <a:p/>
        </p:txBody>
      </p:sp>
      <p:sp>
        <p:nvSpPr>
          <p:cNvPr id="114" name="Google Shape;114;p24"/>
          <p:cNvSpPr txBox="1"/>
          <p:nvPr>
            <p:ph idx="6" type="subTitle"/>
          </p:nvPr>
        </p:nvSpPr>
        <p:spPr>
          <a:xfrm>
            <a:off x="942088" y="3415913"/>
            <a:ext cx="2023800" cy="57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600"/>
              </a:spcBef>
              <a:spcAft>
                <a:spcPts val="0"/>
              </a:spcAft>
              <a:buSzPts val="1400"/>
              <a:buNone/>
              <a:defRPr sz="1400">
                <a:solidFill>
                  <a:srgbClr val="FFFFFF"/>
                </a:solidFill>
              </a:defRPr>
            </a:lvl1pPr>
            <a:lvl2pPr lvl="1" algn="r">
              <a:lnSpc>
                <a:spcPct val="100000"/>
              </a:lnSpc>
              <a:spcBef>
                <a:spcPts val="600"/>
              </a:spcBef>
              <a:spcAft>
                <a:spcPts val="0"/>
              </a:spcAft>
              <a:buSzPts val="1400"/>
              <a:buNone/>
              <a:defRPr sz="1400">
                <a:solidFill>
                  <a:srgbClr val="FFFFFF"/>
                </a:solidFill>
              </a:defRPr>
            </a:lvl2pPr>
            <a:lvl3pPr lvl="2" algn="r">
              <a:lnSpc>
                <a:spcPct val="100000"/>
              </a:lnSpc>
              <a:spcBef>
                <a:spcPts val="600"/>
              </a:spcBef>
              <a:spcAft>
                <a:spcPts val="0"/>
              </a:spcAft>
              <a:buSzPts val="1400"/>
              <a:buNone/>
              <a:defRPr sz="1400">
                <a:solidFill>
                  <a:srgbClr val="FFFFFF"/>
                </a:solidFill>
              </a:defRPr>
            </a:lvl3pPr>
            <a:lvl4pPr lvl="3" algn="r">
              <a:lnSpc>
                <a:spcPct val="100000"/>
              </a:lnSpc>
              <a:spcBef>
                <a:spcPts val="600"/>
              </a:spcBef>
              <a:spcAft>
                <a:spcPts val="0"/>
              </a:spcAft>
              <a:buSzPts val="1400"/>
              <a:buNone/>
              <a:defRPr sz="1400">
                <a:solidFill>
                  <a:srgbClr val="FFFFFF"/>
                </a:solidFill>
              </a:defRPr>
            </a:lvl4pPr>
            <a:lvl5pPr lvl="4" algn="r">
              <a:lnSpc>
                <a:spcPct val="100000"/>
              </a:lnSpc>
              <a:spcBef>
                <a:spcPts val="600"/>
              </a:spcBef>
              <a:spcAft>
                <a:spcPts val="0"/>
              </a:spcAft>
              <a:buSzPts val="1400"/>
              <a:buNone/>
              <a:defRPr sz="1400">
                <a:solidFill>
                  <a:srgbClr val="FFFFFF"/>
                </a:solidFill>
              </a:defRPr>
            </a:lvl5pPr>
            <a:lvl6pPr lvl="5" algn="r">
              <a:lnSpc>
                <a:spcPct val="100000"/>
              </a:lnSpc>
              <a:spcBef>
                <a:spcPts val="600"/>
              </a:spcBef>
              <a:spcAft>
                <a:spcPts val="0"/>
              </a:spcAft>
              <a:buSzPts val="1400"/>
              <a:buNone/>
              <a:defRPr sz="1400">
                <a:solidFill>
                  <a:srgbClr val="FFFFFF"/>
                </a:solidFill>
              </a:defRPr>
            </a:lvl6pPr>
            <a:lvl7pPr lvl="6" algn="r">
              <a:lnSpc>
                <a:spcPct val="100000"/>
              </a:lnSpc>
              <a:spcBef>
                <a:spcPts val="600"/>
              </a:spcBef>
              <a:spcAft>
                <a:spcPts val="0"/>
              </a:spcAft>
              <a:buSzPts val="1400"/>
              <a:buNone/>
              <a:defRPr sz="1400">
                <a:solidFill>
                  <a:srgbClr val="FFFFFF"/>
                </a:solidFill>
              </a:defRPr>
            </a:lvl7pPr>
            <a:lvl8pPr lvl="7" algn="r">
              <a:lnSpc>
                <a:spcPct val="100000"/>
              </a:lnSpc>
              <a:spcBef>
                <a:spcPts val="600"/>
              </a:spcBef>
              <a:spcAft>
                <a:spcPts val="0"/>
              </a:spcAft>
              <a:buSzPts val="1400"/>
              <a:buNone/>
              <a:defRPr sz="1400">
                <a:solidFill>
                  <a:srgbClr val="FFFFFF"/>
                </a:solidFill>
              </a:defRPr>
            </a:lvl8pPr>
            <a:lvl9pPr lvl="8" algn="r">
              <a:lnSpc>
                <a:spcPct val="100000"/>
              </a:lnSpc>
              <a:spcBef>
                <a:spcPts val="600"/>
              </a:spcBef>
              <a:spcAft>
                <a:spcPts val="0"/>
              </a:spcAft>
              <a:buSzPts val="1400"/>
              <a:buNone/>
              <a:defRPr sz="1400">
                <a:solidFill>
                  <a:srgbClr val="FFFFFF"/>
                </a:solidFill>
              </a:defRPr>
            </a:lvl9pPr>
          </a:lstStyle>
          <a:p/>
        </p:txBody>
      </p:sp>
      <p:sp>
        <p:nvSpPr>
          <p:cNvPr id="115" name="Google Shape;115;p24"/>
          <p:cNvSpPr txBox="1"/>
          <p:nvPr>
            <p:ph idx="7" type="subTitle"/>
          </p:nvPr>
        </p:nvSpPr>
        <p:spPr>
          <a:xfrm>
            <a:off x="6177988" y="3116463"/>
            <a:ext cx="2023800" cy="37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1pPr>
            <a:lvl2pPr lvl="1"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2pPr>
            <a:lvl3pPr lvl="2"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3pPr>
            <a:lvl4pPr lvl="3"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4pPr>
            <a:lvl5pPr lvl="4"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5pPr>
            <a:lvl6pPr lvl="5"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6pPr>
            <a:lvl7pPr lvl="6"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7pPr>
            <a:lvl8pPr lvl="7"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8pPr>
            <a:lvl9pPr lvl="8" algn="l">
              <a:lnSpc>
                <a:spcPct val="100000"/>
              </a:lnSpc>
              <a:spcBef>
                <a:spcPts val="600"/>
              </a:spcBef>
              <a:spcAft>
                <a:spcPts val="0"/>
              </a:spcAft>
              <a:buSzPts val="1400"/>
              <a:buNone/>
              <a:defRPr sz="1500">
                <a:solidFill>
                  <a:schemeClr val="accent3"/>
                </a:solidFill>
                <a:latin typeface="Bree Serif"/>
                <a:ea typeface="Bree Serif"/>
                <a:cs typeface="Bree Serif"/>
                <a:sym typeface="Bree Serif"/>
              </a:defRPr>
            </a:lvl9pPr>
          </a:lstStyle>
          <a:p/>
        </p:txBody>
      </p:sp>
      <p:sp>
        <p:nvSpPr>
          <p:cNvPr id="116" name="Google Shape;116;p24"/>
          <p:cNvSpPr txBox="1"/>
          <p:nvPr>
            <p:ph idx="8" type="subTitle"/>
          </p:nvPr>
        </p:nvSpPr>
        <p:spPr>
          <a:xfrm>
            <a:off x="6177988" y="3415913"/>
            <a:ext cx="2023800" cy="57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600"/>
              </a:spcBef>
              <a:spcAft>
                <a:spcPts val="0"/>
              </a:spcAft>
              <a:buSzPts val="1400"/>
              <a:buNone/>
              <a:defRPr sz="1400">
                <a:solidFill>
                  <a:srgbClr val="FFFFFF"/>
                </a:solidFill>
              </a:defRPr>
            </a:lvl1pPr>
            <a:lvl2pPr lvl="1" algn="l">
              <a:lnSpc>
                <a:spcPct val="100000"/>
              </a:lnSpc>
              <a:spcBef>
                <a:spcPts val="600"/>
              </a:spcBef>
              <a:spcAft>
                <a:spcPts val="0"/>
              </a:spcAft>
              <a:buSzPts val="1400"/>
              <a:buNone/>
              <a:defRPr sz="1400">
                <a:solidFill>
                  <a:srgbClr val="FFFFFF"/>
                </a:solidFill>
              </a:defRPr>
            </a:lvl2pPr>
            <a:lvl3pPr lvl="2" algn="l">
              <a:lnSpc>
                <a:spcPct val="100000"/>
              </a:lnSpc>
              <a:spcBef>
                <a:spcPts val="600"/>
              </a:spcBef>
              <a:spcAft>
                <a:spcPts val="0"/>
              </a:spcAft>
              <a:buSzPts val="1400"/>
              <a:buNone/>
              <a:defRPr sz="1400">
                <a:solidFill>
                  <a:srgbClr val="FFFFFF"/>
                </a:solidFill>
              </a:defRPr>
            </a:lvl3pPr>
            <a:lvl4pPr lvl="3" algn="l">
              <a:lnSpc>
                <a:spcPct val="100000"/>
              </a:lnSpc>
              <a:spcBef>
                <a:spcPts val="600"/>
              </a:spcBef>
              <a:spcAft>
                <a:spcPts val="0"/>
              </a:spcAft>
              <a:buSzPts val="1400"/>
              <a:buNone/>
              <a:defRPr sz="1400">
                <a:solidFill>
                  <a:srgbClr val="FFFFFF"/>
                </a:solidFill>
              </a:defRPr>
            </a:lvl4pPr>
            <a:lvl5pPr lvl="4" algn="l">
              <a:lnSpc>
                <a:spcPct val="100000"/>
              </a:lnSpc>
              <a:spcBef>
                <a:spcPts val="600"/>
              </a:spcBef>
              <a:spcAft>
                <a:spcPts val="0"/>
              </a:spcAft>
              <a:buSzPts val="1400"/>
              <a:buNone/>
              <a:defRPr sz="1400">
                <a:solidFill>
                  <a:srgbClr val="FFFFFF"/>
                </a:solidFill>
              </a:defRPr>
            </a:lvl5pPr>
            <a:lvl6pPr lvl="5" algn="l">
              <a:lnSpc>
                <a:spcPct val="100000"/>
              </a:lnSpc>
              <a:spcBef>
                <a:spcPts val="600"/>
              </a:spcBef>
              <a:spcAft>
                <a:spcPts val="0"/>
              </a:spcAft>
              <a:buSzPts val="1400"/>
              <a:buNone/>
              <a:defRPr sz="1400">
                <a:solidFill>
                  <a:srgbClr val="FFFFFF"/>
                </a:solidFill>
              </a:defRPr>
            </a:lvl6pPr>
            <a:lvl7pPr lvl="6" algn="l">
              <a:lnSpc>
                <a:spcPct val="100000"/>
              </a:lnSpc>
              <a:spcBef>
                <a:spcPts val="600"/>
              </a:spcBef>
              <a:spcAft>
                <a:spcPts val="0"/>
              </a:spcAft>
              <a:buSzPts val="1400"/>
              <a:buNone/>
              <a:defRPr sz="1400">
                <a:solidFill>
                  <a:srgbClr val="FFFFFF"/>
                </a:solidFill>
              </a:defRPr>
            </a:lvl7pPr>
            <a:lvl8pPr lvl="7" algn="l">
              <a:lnSpc>
                <a:spcPct val="100000"/>
              </a:lnSpc>
              <a:spcBef>
                <a:spcPts val="600"/>
              </a:spcBef>
              <a:spcAft>
                <a:spcPts val="0"/>
              </a:spcAft>
              <a:buSzPts val="1400"/>
              <a:buNone/>
              <a:defRPr sz="1400">
                <a:solidFill>
                  <a:srgbClr val="FFFFFF"/>
                </a:solidFill>
              </a:defRPr>
            </a:lvl8pPr>
            <a:lvl9pPr lvl="8" algn="l">
              <a:lnSpc>
                <a:spcPct val="100000"/>
              </a:lnSpc>
              <a:spcBef>
                <a:spcPts val="600"/>
              </a:spcBef>
              <a:spcAft>
                <a:spcPts val="0"/>
              </a:spcAft>
              <a:buSzPts val="1400"/>
              <a:buNone/>
              <a:defRPr sz="1400">
                <a:solidFill>
                  <a:srgbClr val="FFFFFF"/>
                </a:solidFill>
              </a:defRPr>
            </a:lvl9pPr>
          </a:lstStyle>
          <a:p/>
        </p:txBody>
      </p:sp>
      <p:sp>
        <p:nvSpPr>
          <p:cNvPr id="117" name="Google Shape;117;p24"/>
          <p:cNvSpPr/>
          <p:nvPr/>
        </p:nvSpPr>
        <p:spPr>
          <a:xfrm rot="10800000">
            <a:off x="-155125" y="1"/>
            <a:ext cx="5309600" cy="1201950"/>
          </a:xfrm>
          <a:custGeom>
            <a:rect b="b" l="l" r="r" t="t"/>
            <a:pathLst>
              <a:path extrusionOk="0" h="48078" w="212384">
                <a:moveTo>
                  <a:pt x="104656" y="0"/>
                </a:moveTo>
                <a:cubicBezTo>
                  <a:pt x="86618" y="0"/>
                  <a:pt x="70664" y="8823"/>
                  <a:pt x="60829" y="22396"/>
                </a:cubicBezTo>
                <a:cubicBezTo>
                  <a:pt x="56577" y="28271"/>
                  <a:pt x="49902" y="31605"/>
                  <a:pt x="42938" y="31605"/>
                </a:cubicBezTo>
                <a:cubicBezTo>
                  <a:pt x="40756" y="31605"/>
                  <a:pt x="38546" y="31278"/>
                  <a:pt x="36374" y="30599"/>
                </a:cubicBezTo>
                <a:cubicBezTo>
                  <a:pt x="32159" y="29290"/>
                  <a:pt x="27658" y="28575"/>
                  <a:pt x="23003" y="28575"/>
                </a:cubicBezTo>
                <a:cubicBezTo>
                  <a:pt x="21991" y="28575"/>
                  <a:pt x="20979" y="28611"/>
                  <a:pt x="19979" y="28670"/>
                </a:cubicBezTo>
                <a:cubicBezTo>
                  <a:pt x="7382" y="29516"/>
                  <a:pt x="834" y="38493"/>
                  <a:pt x="0" y="48078"/>
                </a:cubicBezTo>
                <a:lnTo>
                  <a:pt x="212384" y="48078"/>
                </a:lnTo>
                <a:cubicBezTo>
                  <a:pt x="211550" y="38493"/>
                  <a:pt x="204990" y="29516"/>
                  <a:pt x="192405" y="28670"/>
                </a:cubicBezTo>
                <a:cubicBezTo>
                  <a:pt x="191393" y="28611"/>
                  <a:pt x="190393" y="28575"/>
                  <a:pt x="189369" y="28575"/>
                </a:cubicBezTo>
                <a:cubicBezTo>
                  <a:pt x="184154" y="28575"/>
                  <a:pt x="179142" y="29468"/>
                  <a:pt x="174486" y="31099"/>
                </a:cubicBezTo>
                <a:cubicBezTo>
                  <a:pt x="172003" y="31975"/>
                  <a:pt x="169444" y="32399"/>
                  <a:pt x="166920" y="32399"/>
                </a:cubicBezTo>
                <a:cubicBezTo>
                  <a:pt x="159932" y="32399"/>
                  <a:pt x="153203" y="29144"/>
                  <a:pt x="149031" y="23170"/>
                </a:cubicBezTo>
                <a:cubicBezTo>
                  <a:pt x="139268" y="9168"/>
                  <a:pt x="123039" y="0"/>
                  <a:pt x="104656"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p:txBody>
      </p:sp>
      <p:sp>
        <p:nvSpPr>
          <p:cNvPr id="118" name="Google Shape;118;p24"/>
          <p:cNvSpPr/>
          <p:nvPr/>
        </p:nvSpPr>
        <p:spPr>
          <a:xfrm>
            <a:off x="-254644" y="131313"/>
            <a:ext cx="2537463" cy="713424"/>
          </a:xfrm>
          <a:custGeom>
            <a:rect b="b" l="l" r="r" t="t"/>
            <a:pathLst>
              <a:path extrusionOk="0" h="32421" w="115313">
                <a:moveTo>
                  <a:pt x="68913" y="0"/>
                </a:moveTo>
                <a:cubicBezTo>
                  <a:pt x="63343" y="0"/>
                  <a:pt x="58460" y="3573"/>
                  <a:pt x="56388" y="8763"/>
                </a:cubicBezTo>
                <a:cubicBezTo>
                  <a:pt x="53662" y="4620"/>
                  <a:pt x="49233" y="1774"/>
                  <a:pt x="44077" y="1393"/>
                </a:cubicBezTo>
                <a:cubicBezTo>
                  <a:pt x="43693" y="1365"/>
                  <a:pt x="43311" y="1352"/>
                  <a:pt x="42932" y="1352"/>
                </a:cubicBezTo>
                <a:cubicBezTo>
                  <a:pt x="34411" y="1352"/>
                  <a:pt x="27215" y="8286"/>
                  <a:pt x="26611" y="17360"/>
                </a:cubicBezTo>
                <a:cubicBezTo>
                  <a:pt x="26575" y="17883"/>
                  <a:pt x="26563" y="18395"/>
                  <a:pt x="26575" y="18907"/>
                </a:cubicBezTo>
                <a:cubicBezTo>
                  <a:pt x="23158" y="20443"/>
                  <a:pt x="20455" y="23396"/>
                  <a:pt x="19158" y="27075"/>
                </a:cubicBezTo>
                <a:cubicBezTo>
                  <a:pt x="17424" y="26767"/>
                  <a:pt x="15814" y="26634"/>
                  <a:pt x="14326" y="26634"/>
                </a:cubicBezTo>
                <a:cubicBezTo>
                  <a:pt x="4532" y="26634"/>
                  <a:pt x="0" y="32421"/>
                  <a:pt x="0" y="32421"/>
                </a:cubicBezTo>
                <a:lnTo>
                  <a:pt x="115313" y="32421"/>
                </a:lnTo>
                <a:cubicBezTo>
                  <a:pt x="107692" y="28070"/>
                  <a:pt x="101476" y="26634"/>
                  <a:pt x="96575" y="26634"/>
                </a:cubicBezTo>
                <a:cubicBezTo>
                  <a:pt x="96514" y="26634"/>
                  <a:pt x="96454" y="26634"/>
                  <a:pt x="96393" y="26635"/>
                </a:cubicBezTo>
                <a:cubicBezTo>
                  <a:pt x="96846" y="25515"/>
                  <a:pt x="97084" y="24289"/>
                  <a:pt x="97084" y="23003"/>
                </a:cubicBezTo>
                <a:cubicBezTo>
                  <a:pt x="97084" y="17800"/>
                  <a:pt x="93072" y="13585"/>
                  <a:pt x="88131" y="13585"/>
                </a:cubicBezTo>
                <a:cubicBezTo>
                  <a:pt x="85976" y="13585"/>
                  <a:pt x="83999" y="14395"/>
                  <a:pt x="82451" y="15717"/>
                </a:cubicBezTo>
                <a:cubicBezTo>
                  <a:pt x="82463" y="15574"/>
                  <a:pt x="82475" y="15419"/>
                  <a:pt x="82487" y="15276"/>
                </a:cubicBezTo>
                <a:cubicBezTo>
                  <a:pt x="83011" y="7406"/>
                  <a:pt x="77367" y="584"/>
                  <a:pt x="69878" y="36"/>
                </a:cubicBezTo>
                <a:cubicBezTo>
                  <a:pt x="69554" y="12"/>
                  <a:pt x="69232" y="0"/>
                  <a:pt x="689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4"/>
          <p:cNvSpPr/>
          <p:nvPr/>
        </p:nvSpPr>
        <p:spPr>
          <a:xfrm>
            <a:off x="1123240" y="340448"/>
            <a:ext cx="2920694" cy="730190"/>
          </a:xfrm>
          <a:custGeom>
            <a:rect b="b" l="l" r="r" t="t"/>
            <a:pathLst>
              <a:path extrusionOk="0" h="21813" w="87250">
                <a:moveTo>
                  <a:pt x="32314" y="1"/>
                </a:moveTo>
                <a:cubicBezTo>
                  <a:pt x="26885" y="1"/>
                  <a:pt x="22373" y="3977"/>
                  <a:pt x="21539" y="9169"/>
                </a:cubicBezTo>
                <a:cubicBezTo>
                  <a:pt x="20849" y="9026"/>
                  <a:pt x="20122" y="8954"/>
                  <a:pt x="19384" y="8954"/>
                </a:cubicBezTo>
                <a:cubicBezTo>
                  <a:pt x="14050" y="8954"/>
                  <a:pt x="9609" y="12788"/>
                  <a:pt x="8669" y="17848"/>
                </a:cubicBezTo>
                <a:cubicBezTo>
                  <a:pt x="3323" y="18634"/>
                  <a:pt x="1" y="21813"/>
                  <a:pt x="1" y="21813"/>
                </a:cubicBezTo>
                <a:lnTo>
                  <a:pt x="30112" y="21813"/>
                </a:lnTo>
                <a:cubicBezTo>
                  <a:pt x="30124" y="21742"/>
                  <a:pt x="30136" y="21670"/>
                  <a:pt x="30147" y="21599"/>
                </a:cubicBezTo>
                <a:cubicBezTo>
                  <a:pt x="30243" y="21622"/>
                  <a:pt x="30338" y="21634"/>
                  <a:pt x="30433" y="21658"/>
                </a:cubicBezTo>
                <a:cubicBezTo>
                  <a:pt x="30445" y="21706"/>
                  <a:pt x="30457" y="21765"/>
                  <a:pt x="30469" y="21813"/>
                </a:cubicBezTo>
                <a:lnTo>
                  <a:pt x="87250" y="21813"/>
                </a:lnTo>
                <a:cubicBezTo>
                  <a:pt x="82764" y="19670"/>
                  <a:pt x="79626" y="18955"/>
                  <a:pt x="77428" y="18955"/>
                </a:cubicBezTo>
                <a:cubicBezTo>
                  <a:pt x="77392" y="18955"/>
                  <a:pt x="77356" y="18955"/>
                  <a:pt x="77320" y="18955"/>
                </a:cubicBezTo>
                <a:cubicBezTo>
                  <a:pt x="76856" y="11038"/>
                  <a:pt x="70295" y="4763"/>
                  <a:pt x="62247" y="4763"/>
                </a:cubicBezTo>
                <a:cubicBezTo>
                  <a:pt x="57008" y="4763"/>
                  <a:pt x="52400" y="7430"/>
                  <a:pt x="49686" y="11478"/>
                </a:cubicBezTo>
                <a:cubicBezTo>
                  <a:pt x="49305" y="9681"/>
                  <a:pt x="47709" y="8323"/>
                  <a:pt x="45792" y="8323"/>
                </a:cubicBezTo>
                <a:cubicBezTo>
                  <a:pt x="44875" y="8323"/>
                  <a:pt x="44018" y="8645"/>
                  <a:pt x="43351" y="9169"/>
                </a:cubicBezTo>
                <a:cubicBezTo>
                  <a:pt x="43256" y="9145"/>
                  <a:pt x="43161" y="9133"/>
                  <a:pt x="43066" y="9121"/>
                </a:cubicBezTo>
                <a:cubicBezTo>
                  <a:pt x="42208" y="3954"/>
                  <a:pt x="37720" y="1"/>
                  <a:pt x="32314"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666666"/>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4800"/>
              <a:buFont typeface="Orbitron Medium"/>
              <a:buNone/>
              <a:defRPr b="0" i="0" sz="4800" u="none" cap="none" strike="noStrike">
                <a:solidFill>
                  <a:srgbClr val="FFFFFF"/>
                </a:solidFill>
                <a:latin typeface="Orbitron Medium"/>
                <a:ea typeface="Orbitron Medium"/>
                <a:cs typeface="Orbitron Medium"/>
                <a:sym typeface="Orbitron Medium"/>
              </a:defRPr>
            </a:lvl1pPr>
            <a:lvl2pPr lvl="1"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2pPr>
            <a:lvl3pPr lvl="2"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3pPr>
            <a:lvl4pPr lvl="3"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4pPr>
            <a:lvl5pPr lvl="4"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5pPr>
            <a:lvl6pPr lvl="5"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6pPr>
            <a:lvl7pPr lvl="6"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7pPr>
            <a:lvl8pPr lvl="7"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8pPr>
            <a:lvl9pPr lvl="8"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9pPr>
          </a:lstStyle>
          <a:p/>
        </p:txBody>
      </p:sp>
      <p:sp>
        <p:nvSpPr>
          <p:cNvPr id="52" name="Google Shape;52;p13"/>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FFFFFF"/>
              </a:buClr>
              <a:buSzPts val="1400"/>
              <a:buFont typeface="Orbitron"/>
              <a:buChar char="●"/>
              <a:defRPr b="0" i="0" sz="1400" u="none" cap="none" strike="noStrike">
                <a:solidFill>
                  <a:srgbClr val="FFFFFF"/>
                </a:solidFill>
                <a:latin typeface="Orbitron"/>
                <a:ea typeface="Orbitron"/>
                <a:cs typeface="Orbitron"/>
                <a:sym typeface="Orbitron"/>
              </a:defRPr>
            </a:lvl1pPr>
            <a:lvl2pPr indent="-317500" lvl="1" marL="914400" marR="0" rtl="0" algn="l">
              <a:lnSpc>
                <a:spcPct val="100000"/>
              </a:lnSpc>
              <a:spcBef>
                <a:spcPts val="0"/>
              </a:spcBef>
              <a:spcAft>
                <a:spcPts val="0"/>
              </a:spcAft>
              <a:buClr>
                <a:srgbClr val="FFFFFF"/>
              </a:buClr>
              <a:buSzPts val="1400"/>
              <a:buFont typeface="Orbitron"/>
              <a:buChar char="○"/>
              <a:defRPr b="0" i="0" sz="1400" u="none" cap="none" strike="noStrike">
                <a:solidFill>
                  <a:srgbClr val="FFFFFF"/>
                </a:solidFill>
                <a:latin typeface="Orbitron"/>
                <a:ea typeface="Orbitron"/>
                <a:cs typeface="Orbitron"/>
                <a:sym typeface="Orbitron"/>
              </a:defRPr>
            </a:lvl2pPr>
            <a:lvl3pPr indent="-317500" lvl="2" marL="1371600" marR="0" rtl="0" algn="l">
              <a:lnSpc>
                <a:spcPct val="100000"/>
              </a:lnSpc>
              <a:spcBef>
                <a:spcPts val="0"/>
              </a:spcBef>
              <a:spcAft>
                <a:spcPts val="0"/>
              </a:spcAft>
              <a:buClr>
                <a:srgbClr val="FFFFFF"/>
              </a:buClr>
              <a:buSzPts val="1400"/>
              <a:buFont typeface="Orbitron"/>
              <a:buChar char="■"/>
              <a:defRPr b="0" i="0" sz="1400" u="none" cap="none" strike="noStrike">
                <a:solidFill>
                  <a:srgbClr val="FFFFFF"/>
                </a:solidFill>
                <a:latin typeface="Orbitron"/>
                <a:ea typeface="Orbitron"/>
                <a:cs typeface="Orbitron"/>
                <a:sym typeface="Orbitron"/>
              </a:defRPr>
            </a:lvl3pPr>
            <a:lvl4pPr indent="-317500" lvl="3" marL="1828800" marR="0" rtl="0" algn="l">
              <a:lnSpc>
                <a:spcPct val="100000"/>
              </a:lnSpc>
              <a:spcBef>
                <a:spcPts val="0"/>
              </a:spcBef>
              <a:spcAft>
                <a:spcPts val="0"/>
              </a:spcAft>
              <a:buClr>
                <a:srgbClr val="FFFFFF"/>
              </a:buClr>
              <a:buSzPts val="1400"/>
              <a:buFont typeface="Orbitron"/>
              <a:buChar char="●"/>
              <a:defRPr b="0" i="0" sz="1400" u="none" cap="none" strike="noStrike">
                <a:solidFill>
                  <a:srgbClr val="FFFFFF"/>
                </a:solidFill>
                <a:latin typeface="Orbitron"/>
                <a:ea typeface="Orbitron"/>
                <a:cs typeface="Orbitron"/>
                <a:sym typeface="Orbitron"/>
              </a:defRPr>
            </a:lvl4pPr>
            <a:lvl5pPr indent="-317500" lvl="4" marL="2286000" marR="0" rtl="0" algn="l">
              <a:lnSpc>
                <a:spcPct val="100000"/>
              </a:lnSpc>
              <a:spcBef>
                <a:spcPts val="0"/>
              </a:spcBef>
              <a:spcAft>
                <a:spcPts val="0"/>
              </a:spcAft>
              <a:buClr>
                <a:srgbClr val="FFFFFF"/>
              </a:buClr>
              <a:buSzPts val="1400"/>
              <a:buFont typeface="Orbitron"/>
              <a:buChar char="○"/>
              <a:defRPr b="0" i="0" sz="1400" u="none" cap="none" strike="noStrike">
                <a:solidFill>
                  <a:srgbClr val="FFFFFF"/>
                </a:solidFill>
                <a:latin typeface="Orbitron"/>
                <a:ea typeface="Orbitron"/>
                <a:cs typeface="Orbitron"/>
                <a:sym typeface="Orbitron"/>
              </a:defRPr>
            </a:lvl5pPr>
            <a:lvl6pPr indent="-317500" lvl="5" marL="2743200" marR="0" rtl="0" algn="l">
              <a:lnSpc>
                <a:spcPct val="100000"/>
              </a:lnSpc>
              <a:spcBef>
                <a:spcPts val="0"/>
              </a:spcBef>
              <a:spcAft>
                <a:spcPts val="0"/>
              </a:spcAft>
              <a:buClr>
                <a:srgbClr val="FFFFFF"/>
              </a:buClr>
              <a:buSzPts val="1400"/>
              <a:buFont typeface="Orbitron"/>
              <a:buChar char="■"/>
              <a:defRPr b="0" i="0" sz="1400" u="none" cap="none" strike="noStrike">
                <a:solidFill>
                  <a:srgbClr val="FFFFFF"/>
                </a:solidFill>
                <a:latin typeface="Orbitron"/>
                <a:ea typeface="Orbitron"/>
                <a:cs typeface="Orbitron"/>
                <a:sym typeface="Orbitron"/>
              </a:defRPr>
            </a:lvl6pPr>
            <a:lvl7pPr indent="-317500" lvl="6" marL="3200400" marR="0" rtl="0" algn="l">
              <a:lnSpc>
                <a:spcPct val="100000"/>
              </a:lnSpc>
              <a:spcBef>
                <a:spcPts val="0"/>
              </a:spcBef>
              <a:spcAft>
                <a:spcPts val="0"/>
              </a:spcAft>
              <a:buClr>
                <a:srgbClr val="FFFFFF"/>
              </a:buClr>
              <a:buSzPts val="1400"/>
              <a:buFont typeface="Orbitron"/>
              <a:buChar char="●"/>
              <a:defRPr b="0" i="0" sz="1400" u="none" cap="none" strike="noStrike">
                <a:solidFill>
                  <a:srgbClr val="FFFFFF"/>
                </a:solidFill>
                <a:latin typeface="Orbitron"/>
                <a:ea typeface="Orbitron"/>
                <a:cs typeface="Orbitron"/>
                <a:sym typeface="Orbitron"/>
              </a:defRPr>
            </a:lvl7pPr>
            <a:lvl8pPr indent="-317500" lvl="7" marL="3657600" marR="0" rtl="0" algn="l">
              <a:lnSpc>
                <a:spcPct val="100000"/>
              </a:lnSpc>
              <a:spcBef>
                <a:spcPts val="0"/>
              </a:spcBef>
              <a:spcAft>
                <a:spcPts val="0"/>
              </a:spcAft>
              <a:buClr>
                <a:srgbClr val="FFFFFF"/>
              </a:buClr>
              <a:buSzPts val="1400"/>
              <a:buFont typeface="Orbitron"/>
              <a:buChar char="○"/>
              <a:defRPr b="0" i="0" sz="1400" u="none" cap="none" strike="noStrike">
                <a:solidFill>
                  <a:srgbClr val="FFFFFF"/>
                </a:solidFill>
                <a:latin typeface="Orbitron"/>
                <a:ea typeface="Orbitron"/>
                <a:cs typeface="Orbitron"/>
                <a:sym typeface="Orbitron"/>
              </a:defRPr>
            </a:lvl8pPr>
            <a:lvl9pPr indent="-317500" lvl="8" marL="4114800" marR="0" rtl="0" algn="l">
              <a:lnSpc>
                <a:spcPct val="100000"/>
              </a:lnSpc>
              <a:spcBef>
                <a:spcPts val="0"/>
              </a:spcBef>
              <a:spcAft>
                <a:spcPts val="0"/>
              </a:spcAft>
              <a:buClr>
                <a:srgbClr val="FFFFFF"/>
              </a:buClr>
              <a:buSzPts val="1400"/>
              <a:buFont typeface="Orbitron"/>
              <a:buChar char="■"/>
              <a:defRPr b="0" i="0" sz="1400" u="none" cap="none" strike="noStrike">
                <a:solidFill>
                  <a:srgbClr val="FFFFFF"/>
                </a:solidFill>
                <a:latin typeface="Orbitron"/>
                <a:ea typeface="Orbitron"/>
                <a:cs typeface="Orbitron"/>
                <a:sym typeface="Orbitron"/>
              </a:defRPr>
            </a:lvl9pPr>
          </a:lstStyle>
          <a:p/>
        </p:txBody>
      </p:sp>
      <p:sp>
        <p:nvSpPr>
          <p:cNvPr id="53" name="Google Shape;53;p1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rgbClr val="3EB42A"/>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nvSpPr>
        <p:spPr>
          <a:xfrm>
            <a:off x="1001850" y="1623850"/>
            <a:ext cx="714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solidFill>
                  <a:srgbClr val="434343"/>
                </a:solidFill>
                <a:latin typeface="Orbitron Medium"/>
                <a:ea typeface="Orbitron Medium"/>
                <a:cs typeface="Orbitron Medium"/>
                <a:sym typeface="Orbitron Medium"/>
              </a:rPr>
              <a:t>Wifi Pineapples</a:t>
            </a:r>
            <a:endParaRPr sz="6000">
              <a:solidFill>
                <a:srgbClr val="434343"/>
              </a:solidFill>
              <a:latin typeface="Orbitron Medium"/>
              <a:ea typeface="Orbitron Medium"/>
              <a:cs typeface="Orbitron Medium"/>
              <a:sym typeface="Orbitron Medium"/>
            </a:endParaRPr>
          </a:p>
        </p:txBody>
      </p:sp>
      <p:sp>
        <p:nvSpPr>
          <p:cNvPr id="125" name="Google Shape;125;p25"/>
          <p:cNvSpPr txBox="1"/>
          <p:nvPr/>
        </p:nvSpPr>
        <p:spPr>
          <a:xfrm>
            <a:off x="1001850" y="3174750"/>
            <a:ext cx="7140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Orbitron Medium"/>
                <a:ea typeface="Orbitron Medium"/>
                <a:cs typeface="Orbitron Medium"/>
                <a:sym typeface="Orbitron Medium"/>
              </a:rPr>
              <a:t>The sweet and the sour</a:t>
            </a:r>
            <a:endParaRPr sz="3000">
              <a:solidFill>
                <a:schemeClr val="dk1"/>
              </a:solidFill>
              <a:latin typeface="Orbitron Medium"/>
              <a:ea typeface="Orbitron Medium"/>
              <a:cs typeface="Orbitron Medium"/>
              <a:sym typeface="Orbitron Medium"/>
            </a:endParaRPr>
          </a:p>
        </p:txBody>
      </p:sp>
      <p:pic>
        <p:nvPicPr>
          <p:cNvPr id="126" name="Google Shape;126;p25"/>
          <p:cNvPicPr preferRelativeResize="0"/>
          <p:nvPr/>
        </p:nvPicPr>
        <p:blipFill>
          <a:blip r:embed="rId3">
            <a:alphaModFix/>
          </a:blip>
          <a:stretch>
            <a:fillRect/>
          </a:stretch>
        </p:blipFill>
        <p:spPr>
          <a:xfrm rot="-824151">
            <a:off x="1175800" y="3228638"/>
            <a:ext cx="538725" cy="538725"/>
          </a:xfrm>
          <a:prstGeom prst="rect">
            <a:avLst/>
          </a:prstGeom>
          <a:noFill/>
          <a:ln>
            <a:noFill/>
          </a:ln>
        </p:spPr>
      </p:pic>
      <p:pic>
        <p:nvPicPr>
          <p:cNvPr id="127" name="Google Shape;127;p25"/>
          <p:cNvPicPr preferRelativeResize="0"/>
          <p:nvPr/>
        </p:nvPicPr>
        <p:blipFill>
          <a:blip r:embed="rId3">
            <a:alphaModFix/>
          </a:blip>
          <a:stretch>
            <a:fillRect/>
          </a:stretch>
        </p:blipFill>
        <p:spPr>
          <a:xfrm rot="1129068">
            <a:off x="7382550" y="3256113"/>
            <a:ext cx="483775" cy="48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196" name="Google Shape;196;p34"/>
          <p:cNvSpPr txBox="1"/>
          <p:nvPr/>
        </p:nvSpPr>
        <p:spPr>
          <a:xfrm>
            <a:off x="886750" y="953600"/>
            <a:ext cx="3545400" cy="23661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FFFFFF"/>
              </a:buClr>
              <a:buSzPts val="1800"/>
              <a:buChar char="●"/>
            </a:pPr>
            <a:r>
              <a:rPr lang="en" sz="1800">
                <a:solidFill>
                  <a:srgbClr val="FFFFFF"/>
                </a:solidFill>
              </a:rPr>
              <a:t>We can see the victim’s traffic</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Can also perform a dns poisoning attack with redirects </a:t>
            </a:r>
            <a:endParaRPr sz="1800">
              <a:solidFill>
                <a:srgbClr val="FFFFFF"/>
              </a:solidFill>
            </a:endParaRPr>
          </a:p>
        </p:txBody>
      </p:sp>
      <p:pic>
        <p:nvPicPr>
          <p:cNvPr id="197" name="Google Shape;197;p34"/>
          <p:cNvPicPr preferRelativeResize="0"/>
          <p:nvPr/>
        </p:nvPicPr>
        <p:blipFill>
          <a:blip r:embed="rId3">
            <a:alphaModFix/>
          </a:blip>
          <a:stretch>
            <a:fillRect/>
          </a:stretch>
        </p:blipFill>
        <p:spPr>
          <a:xfrm>
            <a:off x="4937650" y="2474400"/>
            <a:ext cx="2800350" cy="1466850"/>
          </a:xfrm>
          <a:prstGeom prst="rect">
            <a:avLst/>
          </a:prstGeom>
          <a:noFill/>
          <a:ln>
            <a:noFill/>
          </a:ln>
        </p:spPr>
      </p:pic>
      <p:pic>
        <p:nvPicPr>
          <p:cNvPr id="198" name="Google Shape;198;p34"/>
          <p:cNvPicPr preferRelativeResize="0"/>
          <p:nvPr/>
        </p:nvPicPr>
        <p:blipFill>
          <a:blip r:embed="rId4">
            <a:alphaModFix/>
          </a:blip>
          <a:stretch>
            <a:fillRect/>
          </a:stretch>
        </p:blipFill>
        <p:spPr>
          <a:xfrm>
            <a:off x="4463688" y="1888900"/>
            <a:ext cx="4238625" cy="35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204" name="Google Shape;204;p35"/>
          <p:cNvSpPr txBox="1"/>
          <p:nvPr/>
        </p:nvSpPr>
        <p:spPr>
          <a:xfrm>
            <a:off x="587900" y="59652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3EB42A"/>
                </a:solidFill>
                <a:latin typeface="Orbitron Medium"/>
                <a:ea typeface="Orbitron Medium"/>
                <a:cs typeface="Orbitron Medium"/>
                <a:sym typeface="Orbitron Medium"/>
              </a:rPr>
              <a:t>How Do I Prevent This?</a:t>
            </a:r>
            <a:endParaRPr sz="4000">
              <a:solidFill>
                <a:srgbClr val="3EB42A"/>
              </a:solidFill>
              <a:latin typeface="Orbitron Medium"/>
              <a:ea typeface="Orbitron Medium"/>
              <a:cs typeface="Orbitron Medium"/>
              <a:sym typeface="Orbitron Medium"/>
            </a:endParaRPr>
          </a:p>
        </p:txBody>
      </p:sp>
      <p:sp>
        <p:nvSpPr>
          <p:cNvPr id="205" name="Google Shape;205;p35"/>
          <p:cNvSpPr txBox="1"/>
          <p:nvPr/>
        </p:nvSpPr>
        <p:spPr>
          <a:xfrm>
            <a:off x="922000" y="1885950"/>
            <a:ext cx="3545400" cy="23661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lt1"/>
              </a:buClr>
              <a:buSzPts val="1800"/>
              <a:buChar char="●"/>
            </a:pPr>
            <a:r>
              <a:rPr lang="en" sz="1800">
                <a:solidFill>
                  <a:schemeClr val="lt1"/>
                </a:solidFill>
              </a:rPr>
              <a:t>Don’t connect to public WiFi. Just because it’s named Starbucks </a:t>
            </a:r>
            <a:r>
              <a:rPr lang="en" sz="1800">
                <a:solidFill>
                  <a:schemeClr val="lt1"/>
                </a:solidFill>
              </a:rPr>
              <a:t>doesn't</a:t>
            </a:r>
            <a:r>
              <a:rPr lang="en" sz="1800">
                <a:solidFill>
                  <a:schemeClr val="lt1"/>
                </a:solidFill>
              </a:rPr>
              <a:t> mean it actually is.</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Use a VPN</a:t>
            </a:r>
            <a:endParaRPr sz="1800">
              <a:solidFill>
                <a:schemeClr val="lt1"/>
              </a:solidFill>
            </a:endParaRPr>
          </a:p>
          <a:p>
            <a:pPr indent="0" lvl="0" marL="0" rtl="0" algn="l">
              <a:spcBef>
                <a:spcPts val="600"/>
              </a:spcBef>
              <a:spcAft>
                <a:spcPts val="0"/>
              </a:spcAft>
              <a:buNone/>
            </a:pPr>
            <a:r>
              <a:t/>
            </a:r>
            <a:endParaRPr>
              <a:solidFill>
                <a:srgbClr val="FFFFFF"/>
              </a:solidFill>
            </a:endParaRPr>
          </a:p>
        </p:txBody>
      </p:sp>
      <p:pic>
        <p:nvPicPr>
          <p:cNvPr id="206" name="Google Shape;206;p35"/>
          <p:cNvPicPr preferRelativeResize="0"/>
          <p:nvPr/>
        </p:nvPicPr>
        <p:blipFill>
          <a:blip r:embed="rId3">
            <a:alphaModFix/>
          </a:blip>
          <a:stretch>
            <a:fillRect/>
          </a:stretch>
        </p:blipFill>
        <p:spPr>
          <a:xfrm>
            <a:off x="5138150" y="1714688"/>
            <a:ext cx="3168550" cy="253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133" name="Google Shape;133;p26"/>
          <p:cNvSpPr txBox="1"/>
          <p:nvPr/>
        </p:nvSpPr>
        <p:spPr>
          <a:xfrm>
            <a:off x="587900" y="59652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3EB42A"/>
                </a:solidFill>
                <a:latin typeface="Orbitron Medium"/>
                <a:ea typeface="Orbitron Medium"/>
                <a:cs typeface="Orbitron Medium"/>
                <a:sym typeface="Orbitron Medium"/>
              </a:rPr>
              <a:t>What is it?</a:t>
            </a:r>
            <a:endParaRPr sz="4800">
              <a:solidFill>
                <a:srgbClr val="3EB42A"/>
              </a:solidFill>
              <a:latin typeface="Orbitron Medium"/>
              <a:ea typeface="Orbitron Medium"/>
              <a:cs typeface="Orbitron Medium"/>
              <a:sym typeface="Orbitron Medium"/>
            </a:endParaRPr>
          </a:p>
        </p:txBody>
      </p:sp>
      <p:pic>
        <p:nvPicPr>
          <p:cNvPr id="134" name="Google Shape;134;p26"/>
          <p:cNvPicPr preferRelativeResize="0"/>
          <p:nvPr/>
        </p:nvPicPr>
        <p:blipFill>
          <a:blip r:embed="rId3">
            <a:alphaModFix/>
          </a:blip>
          <a:stretch>
            <a:fillRect/>
          </a:stretch>
        </p:blipFill>
        <p:spPr>
          <a:xfrm>
            <a:off x="4682100" y="1705975"/>
            <a:ext cx="3724650" cy="2562551"/>
          </a:xfrm>
          <a:prstGeom prst="rect">
            <a:avLst/>
          </a:prstGeom>
          <a:noFill/>
          <a:ln>
            <a:noFill/>
          </a:ln>
        </p:spPr>
      </p:pic>
      <p:sp>
        <p:nvSpPr>
          <p:cNvPr id="135" name="Google Shape;135;p26"/>
          <p:cNvSpPr txBox="1"/>
          <p:nvPr/>
        </p:nvSpPr>
        <p:spPr>
          <a:xfrm>
            <a:off x="709350" y="1705975"/>
            <a:ext cx="3545400" cy="2366100"/>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Clr>
                <a:srgbClr val="FFFFFF"/>
              </a:buClr>
              <a:buSzPts val="1400"/>
              <a:buChar char="●"/>
            </a:pPr>
            <a:r>
              <a:rPr lang="en" sz="1800">
                <a:solidFill>
                  <a:schemeClr val="lt1"/>
                </a:solidFill>
              </a:rPr>
              <a:t>Tool used for Penetration Testing</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Meant to exploit WiFi vulnerabilities</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41" name="Google Shape;141;p27"/>
          <p:cNvPicPr preferRelativeResize="0"/>
          <p:nvPr/>
        </p:nvPicPr>
        <p:blipFill rotWithShape="1">
          <a:blip r:embed="rId3">
            <a:alphaModFix/>
          </a:blip>
          <a:srcRect b="0" l="0" r="49720" t="0"/>
          <a:stretch/>
        </p:blipFill>
        <p:spPr>
          <a:xfrm>
            <a:off x="4014000" y="1315774"/>
            <a:ext cx="4701569" cy="3360500"/>
          </a:xfrm>
          <a:prstGeom prst="rect">
            <a:avLst/>
          </a:prstGeom>
          <a:noFill/>
          <a:ln>
            <a:noFill/>
          </a:ln>
        </p:spPr>
      </p:pic>
      <p:sp>
        <p:nvSpPr>
          <p:cNvPr id="142" name="Google Shape;142;p27"/>
          <p:cNvSpPr txBox="1"/>
          <p:nvPr/>
        </p:nvSpPr>
        <p:spPr>
          <a:xfrm>
            <a:off x="388850" y="1147775"/>
            <a:ext cx="3545400" cy="2366100"/>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Clr>
                <a:srgbClr val="FFFFFF"/>
              </a:buClr>
              <a:buSzPts val="1400"/>
              <a:buChar char="●"/>
            </a:pPr>
            <a:r>
              <a:rPr lang="en" sz="1800">
                <a:solidFill>
                  <a:schemeClr val="lt1"/>
                </a:solidFill>
              </a:rPr>
              <a:t>Provides a simple, easy to use GUI</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Has additional modules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Comes with a built in report compiler</a:t>
            </a:r>
            <a:endParaRPr sz="1800">
              <a:solidFill>
                <a:schemeClr val="lt1"/>
              </a:solidFill>
            </a:endParaRPr>
          </a:p>
          <a:p>
            <a:pPr indent="0" lvl="0" marL="0" rtl="0" algn="l">
              <a:spcBef>
                <a:spcPts val="600"/>
              </a:spcBef>
              <a:spcAft>
                <a:spcPts val="0"/>
              </a:spcAft>
              <a:buNone/>
            </a:pPr>
            <a:r>
              <a:t/>
            </a:r>
            <a:endParaRPr sz="1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148" name="Google Shape;148;p28"/>
          <p:cNvSpPr txBox="1"/>
          <p:nvPr/>
        </p:nvSpPr>
        <p:spPr>
          <a:xfrm>
            <a:off x="587900" y="596525"/>
            <a:ext cx="8323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3EB42A"/>
                </a:solidFill>
                <a:latin typeface="Orbitron Medium"/>
                <a:ea typeface="Orbitron Medium"/>
                <a:cs typeface="Orbitron Medium"/>
                <a:sym typeface="Orbitron Medium"/>
              </a:rPr>
              <a:t>Our Homemade Pineapple</a:t>
            </a:r>
            <a:endParaRPr sz="3600">
              <a:solidFill>
                <a:srgbClr val="3EB42A"/>
              </a:solidFill>
              <a:latin typeface="Orbitron Medium"/>
              <a:ea typeface="Orbitron Medium"/>
              <a:cs typeface="Orbitron Medium"/>
              <a:sym typeface="Orbitron Medium"/>
            </a:endParaRPr>
          </a:p>
        </p:txBody>
      </p:sp>
      <p:sp>
        <p:nvSpPr>
          <p:cNvPr id="149" name="Google Shape;149;p28"/>
          <p:cNvSpPr txBox="1"/>
          <p:nvPr/>
        </p:nvSpPr>
        <p:spPr>
          <a:xfrm>
            <a:off x="709350" y="1705975"/>
            <a:ext cx="3545400" cy="2366100"/>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Clr>
                <a:srgbClr val="FFFFFF"/>
              </a:buClr>
              <a:buSzPts val="1400"/>
              <a:buChar char="●"/>
            </a:pPr>
            <a:r>
              <a:rPr lang="en" sz="1800">
                <a:solidFill>
                  <a:schemeClr val="lt1"/>
                </a:solidFill>
              </a:rPr>
              <a:t>$35</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Can do (most) everything a </a:t>
            </a:r>
            <a:r>
              <a:rPr lang="en" sz="1800">
                <a:solidFill>
                  <a:schemeClr val="lt1"/>
                </a:solidFill>
              </a:rPr>
              <a:t>commercial</a:t>
            </a:r>
            <a:r>
              <a:rPr lang="en" sz="1800">
                <a:solidFill>
                  <a:schemeClr val="lt1"/>
                </a:solidFill>
              </a:rPr>
              <a:t> </a:t>
            </a:r>
            <a:r>
              <a:rPr lang="en" sz="1800">
                <a:solidFill>
                  <a:schemeClr val="lt1"/>
                </a:solidFill>
              </a:rPr>
              <a:t>pineapple can do</a:t>
            </a:r>
            <a:endParaRPr sz="1800">
              <a:solidFill>
                <a:schemeClr val="lt1"/>
              </a:solidFill>
            </a:endParaRPr>
          </a:p>
        </p:txBody>
      </p:sp>
      <p:pic>
        <p:nvPicPr>
          <p:cNvPr id="150" name="Google Shape;150;p28"/>
          <p:cNvPicPr preferRelativeResize="0"/>
          <p:nvPr/>
        </p:nvPicPr>
        <p:blipFill>
          <a:blip r:embed="rId3">
            <a:alphaModFix/>
          </a:blip>
          <a:stretch>
            <a:fillRect/>
          </a:stretch>
        </p:blipFill>
        <p:spPr>
          <a:xfrm>
            <a:off x="4888875" y="1453925"/>
            <a:ext cx="3281900" cy="218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156" name="Google Shape;156;p29"/>
          <p:cNvSpPr txBox="1"/>
          <p:nvPr/>
        </p:nvSpPr>
        <p:spPr>
          <a:xfrm>
            <a:off x="548025" y="531300"/>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EB42A"/>
                </a:solidFill>
                <a:latin typeface="Orbitron Medium"/>
                <a:ea typeface="Orbitron Medium"/>
                <a:cs typeface="Orbitron Medium"/>
                <a:sym typeface="Orbitron Medium"/>
              </a:rPr>
              <a:t>Man in the middle attacks</a:t>
            </a:r>
            <a:endParaRPr sz="3000">
              <a:solidFill>
                <a:srgbClr val="3EB42A"/>
              </a:solidFill>
              <a:latin typeface="Orbitron Medium"/>
              <a:ea typeface="Orbitron Medium"/>
              <a:cs typeface="Orbitron Medium"/>
              <a:sym typeface="Orbitron Medium"/>
            </a:endParaRPr>
          </a:p>
        </p:txBody>
      </p:sp>
      <p:sp>
        <p:nvSpPr>
          <p:cNvPr id="157" name="Google Shape;157;p29"/>
          <p:cNvSpPr txBox="1"/>
          <p:nvPr/>
        </p:nvSpPr>
        <p:spPr>
          <a:xfrm>
            <a:off x="607500" y="1388700"/>
            <a:ext cx="3545400" cy="23661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lt1"/>
              </a:buClr>
              <a:buSzPts val="1800"/>
              <a:buChar char="●"/>
            </a:pPr>
            <a:r>
              <a:rPr lang="en" sz="1800">
                <a:solidFill>
                  <a:schemeClr val="lt1"/>
                </a:solidFill>
              </a:rPr>
              <a:t>Umbrella term for when an  attacker is positioned between the user and  their application</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IP spoofing</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ARP </a:t>
            </a:r>
            <a:r>
              <a:rPr lang="en" sz="1800">
                <a:solidFill>
                  <a:schemeClr val="lt1"/>
                </a:solidFill>
              </a:rPr>
              <a:t>spoofing/poisoning</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DNS poisoning</a:t>
            </a:r>
            <a:endParaRPr sz="1800">
              <a:solidFill>
                <a:schemeClr val="lt1"/>
              </a:solidFill>
            </a:endParaRPr>
          </a:p>
        </p:txBody>
      </p:sp>
      <p:pic>
        <p:nvPicPr>
          <p:cNvPr id="158" name="Google Shape;158;p29"/>
          <p:cNvPicPr preferRelativeResize="0"/>
          <p:nvPr/>
        </p:nvPicPr>
        <p:blipFill>
          <a:blip r:embed="rId3">
            <a:alphaModFix/>
          </a:blip>
          <a:stretch>
            <a:fillRect/>
          </a:stretch>
        </p:blipFill>
        <p:spPr>
          <a:xfrm>
            <a:off x="3946425" y="2458775"/>
            <a:ext cx="4558201" cy="213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164" name="Google Shape;164;p30"/>
          <p:cNvSpPr txBox="1"/>
          <p:nvPr/>
        </p:nvSpPr>
        <p:spPr>
          <a:xfrm>
            <a:off x="587900" y="59652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3EB42A"/>
                </a:solidFill>
                <a:latin typeface="Orbitron Medium"/>
                <a:ea typeface="Orbitron Medium"/>
                <a:cs typeface="Orbitron Medium"/>
                <a:sym typeface="Orbitron Medium"/>
              </a:rPr>
              <a:t>Evil Twin Attack</a:t>
            </a:r>
            <a:endParaRPr sz="4800">
              <a:solidFill>
                <a:srgbClr val="3EB42A"/>
              </a:solidFill>
              <a:latin typeface="Orbitron Medium"/>
              <a:ea typeface="Orbitron Medium"/>
              <a:cs typeface="Orbitron Medium"/>
              <a:sym typeface="Orbitron Medium"/>
            </a:endParaRPr>
          </a:p>
        </p:txBody>
      </p:sp>
      <p:sp>
        <p:nvSpPr>
          <p:cNvPr id="165" name="Google Shape;165;p30"/>
          <p:cNvSpPr txBox="1"/>
          <p:nvPr/>
        </p:nvSpPr>
        <p:spPr>
          <a:xfrm>
            <a:off x="922000" y="1885950"/>
            <a:ext cx="3545400" cy="23661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FFFFFF"/>
              </a:buClr>
              <a:buSzPts val="1800"/>
              <a:buChar char="●"/>
            </a:pPr>
            <a:r>
              <a:rPr lang="en" sz="1800">
                <a:solidFill>
                  <a:srgbClr val="FFFFFF"/>
                </a:solidFill>
              </a:rPr>
              <a:t>Attacker makes a fake access point</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All network data is readable by attacker once victim is connected</a:t>
            </a:r>
            <a:endParaRPr sz="1800">
              <a:solidFill>
                <a:srgbClr val="FFFFFF"/>
              </a:solidFill>
            </a:endParaRPr>
          </a:p>
        </p:txBody>
      </p:sp>
      <p:pic>
        <p:nvPicPr>
          <p:cNvPr id="166" name="Google Shape;166;p30"/>
          <p:cNvPicPr preferRelativeResize="0"/>
          <p:nvPr/>
        </p:nvPicPr>
        <p:blipFill>
          <a:blip r:embed="rId3">
            <a:alphaModFix/>
          </a:blip>
          <a:stretch>
            <a:fillRect/>
          </a:stretch>
        </p:blipFill>
        <p:spPr>
          <a:xfrm>
            <a:off x="4766000" y="1661325"/>
            <a:ext cx="3779825" cy="211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72" name="Google Shape;172;p31"/>
          <p:cNvPicPr preferRelativeResize="0"/>
          <p:nvPr/>
        </p:nvPicPr>
        <p:blipFill>
          <a:blip r:embed="rId3">
            <a:alphaModFix/>
          </a:blip>
          <a:stretch>
            <a:fillRect/>
          </a:stretch>
        </p:blipFill>
        <p:spPr>
          <a:xfrm>
            <a:off x="3661425" y="2305125"/>
            <a:ext cx="857400" cy="857400"/>
          </a:xfrm>
          <a:prstGeom prst="rect">
            <a:avLst/>
          </a:prstGeom>
          <a:noFill/>
          <a:ln>
            <a:noFill/>
          </a:ln>
        </p:spPr>
      </p:pic>
      <p:pic>
        <p:nvPicPr>
          <p:cNvPr id="173" name="Google Shape;173;p31"/>
          <p:cNvPicPr preferRelativeResize="0"/>
          <p:nvPr/>
        </p:nvPicPr>
        <p:blipFill>
          <a:blip r:embed="rId4">
            <a:alphaModFix/>
          </a:blip>
          <a:stretch>
            <a:fillRect/>
          </a:stretch>
        </p:blipFill>
        <p:spPr>
          <a:xfrm>
            <a:off x="750475" y="3375175"/>
            <a:ext cx="1362750" cy="1215124"/>
          </a:xfrm>
          <a:prstGeom prst="rect">
            <a:avLst/>
          </a:prstGeom>
          <a:noFill/>
          <a:ln>
            <a:noFill/>
          </a:ln>
        </p:spPr>
      </p:pic>
      <p:pic>
        <p:nvPicPr>
          <p:cNvPr id="174" name="Google Shape;174;p31"/>
          <p:cNvPicPr preferRelativeResize="0"/>
          <p:nvPr/>
        </p:nvPicPr>
        <p:blipFill>
          <a:blip r:embed="rId5">
            <a:alphaModFix/>
          </a:blip>
          <a:stretch>
            <a:fillRect/>
          </a:stretch>
        </p:blipFill>
        <p:spPr>
          <a:xfrm>
            <a:off x="5388950" y="1606846"/>
            <a:ext cx="2412700" cy="1085725"/>
          </a:xfrm>
          <a:prstGeom prst="rect">
            <a:avLst/>
          </a:prstGeom>
          <a:noFill/>
          <a:ln>
            <a:noFill/>
          </a:ln>
        </p:spPr>
      </p:pic>
      <p:sp>
        <p:nvSpPr>
          <p:cNvPr id="175" name="Google Shape;175;p31"/>
          <p:cNvSpPr/>
          <p:nvPr/>
        </p:nvSpPr>
        <p:spPr>
          <a:xfrm rot="-1838619">
            <a:off x="2329157" y="3282196"/>
            <a:ext cx="1169519" cy="25246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rbitron"/>
              <a:ea typeface="Orbitron"/>
              <a:cs typeface="Orbitron"/>
              <a:sym typeface="Orbitron"/>
            </a:endParaRPr>
          </a:p>
        </p:txBody>
      </p:sp>
      <p:sp>
        <p:nvSpPr>
          <p:cNvPr id="176" name="Google Shape;176;p31"/>
          <p:cNvSpPr/>
          <p:nvPr/>
        </p:nvSpPr>
        <p:spPr>
          <a:xfrm rot="-862708">
            <a:off x="4700852" y="2159720"/>
            <a:ext cx="1169431" cy="25241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rbitron"/>
              <a:ea typeface="Orbitron"/>
              <a:cs typeface="Orbitron"/>
              <a:sym typeface="Orbitro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182" name="Google Shape;182;p32"/>
          <p:cNvSpPr txBox="1"/>
          <p:nvPr/>
        </p:nvSpPr>
        <p:spPr>
          <a:xfrm>
            <a:off x="587900" y="59652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3EB42A"/>
                </a:solidFill>
                <a:latin typeface="Orbitron Medium"/>
                <a:ea typeface="Orbitron Medium"/>
                <a:cs typeface="Orbitron Medium"/>
                <a:sym typeface="Orbitron Medium"/>
              </a:rPr>
              <a:t>Demo!</a:t>
            </a:r>
            <a:endParaRPr sz="4800">
              <a:solidFill>
                <a:srgbClr val="3EB42A"/>
              </a:solidFill>
              <a:latin typeface="Orbitron Medium"/>
              <a:ea typeface="Orbitron Medium"/>
              <a:cs typeface="Orbitron Medium"/>
              <a:sym typeface="Orbitron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188" name="Google Shape;188;p33"/>
          <p:cNvSpPr txBox="1"/>
          <p:nvPr/>
        </p:nvSpPr>
        <p:spPr>
          <a:xfrm>
            <a:off x="587900" y="596525"/>
            <a:ext cx="6866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3EB42A"/>
                </a:solidFill>
                <a:latin typeface="Orbitron Medium"/>
                <a:ea typeface="Orbitron Medium"/>
                <a:cs typeface="Orbitron Medium"/>
                <a:sym typeface="Orbitron Medium"/>
              </a:rPr>
              <a:t>Demo! (adapter being silly)</a:t>
            </a:r>
            <a:endParaRPr sz="3600">
              <a:solidFill>
                <a:srgbClr val="3EB42A"/>
              </a:solidFill>
              <a:latin typeface="Orbitron Medium"/>
              <a:ea typeface="Orbitron Medium"/>
              <a:cs typeface="Orbitron Medium"/>
              <a:sym typeface="Orbitron Medium"/>
            </a:endParaRPr>
          </a:p>
        </p:txBody>
      </p:sp>
      <p:pic>
        <p:nvPicPr>
          <p:cNvPr id="189" name="Google Shape;189;p33"/>
          <p:cNvPicPr preferRelativeResize="0"/>
          <p:nvPr/>
        </p:nvPicPr>
        <p:blipFill>
          <a:blip r:embed="rId3">
            <a:alphaModFix/>
          </a:blip>
          <a:stretch>
            <a:fillRect/>
          </a:stretch>
        </p:blipFill>
        <p:spPr>
          <a:xfrm>
            <a:off x="6096175" y="1287775"/>
            <a:ext cx="2079870" cy="3384775"/>
          </a:xfrm>
          <a:prstGeom prst="rect">
            <a:avLst/>
          </a:prstGeom>
          <a:noFill/>
          <a:ln>
            <a:noFill/>
          </a:ln>
        </p:spPr>
      </p:pic>
      <p:sp>
        <p:nvSpPr>
          <p:cNvPr id="190" name="Google Shape;190;p33"/>
          <p:cNvSpPr txBox="1"/>
          <p:nvPr/>
        </p:nvSpPr>
        <p:spPr>
          <a:xfrm>
            <a:off x="1026600" y="1497475"/>
            <a:ext cx="3545400" cy="23661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FFFFFF"/>
              </a:buClr>
              <a:buSzPts val="1800"/>
              <a:buChar char="●"/>
            </a:pPr>
            <a:r>
              <a:rPr lang="en" sz="1800">
                <a:solidFill>
                  <a:srgbClr val="FFFFFF"/>
                </a:solidFill>
              </a:rPr>
              <a:t>Victim would see our network, wifipi</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They would connect to it, and have no idea that anything was wrong with it</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SG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