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D1B-8EF3-2B34-49FD-75F629D53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84CD1-AF46-F488-5ACD-7C6C782C6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2645-A6CD-5760-691C-E54B9BC5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66D3-C3F2-408E-A80F-6A42EFF40909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C218-D909-53CD-2AA6-2E3DC077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9F962-23E0-2BC8-74D4-9ECE17DF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4088-EA58-425B-8FA1-B50EEDD94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257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8D90-4FBC-6CE7-A6C8-FE91C24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5274-902E-E690-138A-2A347D111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0FBA-5992-60E7-EC2F-906AEA5E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66D3-C3F2-408E-A80F-6A42EFF40909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DCBA4-0542-D7E9-866E-28CC8869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0F6B-FECA-64A0-B60D-441FE099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4088-EA58-425B-8FA1-B50EEDD94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9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47F28-CBBC-3D45-52BE-43737F508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D596-3059-7445-CA3B-C7F34561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0F6E9-96C9-C802-1B7C-D81E3A97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66D3-C3F2-408E-A80F-6A42EFF40909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D503-80E9-8695-2C36-159D5EA0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117A-9ADE-D119-04A3-B0F65263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4088-EA58-425B-8FA1-B50EEDD94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487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7FFE-BF9F-36D5-99C6-F74E76AC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739C-7863-3823-49AD-7C51B42C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5FE7-180E-3F83-34FA-1467070B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66D3-C3F2-408E-A80F-6A42EFF40909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9F2D9-93BB-B7AD-EC4B-04395C64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1CD4-3860-7659-CB11-6B2639C7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4088-EA58-425B-8FA1-B50EEDD94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714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5C44-80E2-6CD5-2070-21896BBE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56BB-7E1E-6486-F37C-EEBC9A76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804C1-5CB3-449D-F0CB-54DA82B4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66D3-C3F2-408E-A80F-6A42EFF40909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B7476-EAEC-A064-F37A-E360C889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3B8F-8BC8-C4DD-C064-5F35C2C1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4088-EA58-425B-8FA1-B50EEDD94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70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C423-8A9A-73BF-9B48-039455D2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A0F3-8B2B-AD78-FF90-21F89D875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BBFCF-A9F6-6ED3-4B20-64273B563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4BBCF-CDDE-B053-B035-6D9FDF4D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66D3-C3F2-408E-A80F-6A42EFF40909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2FC4E-7F84-55D4-E057-4DF4AB8C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08C18-B0D9-6D3B-2A2E-13D02067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4088-EA58-425B-8FA1-B50EEDD94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742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46FC-5312-DF7A-8029-C7D4FB7C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913FA-A5FC-57BD-B361-953784F0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8C8DE-65C9-721F-48B1-50D97AE3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F650A-BA83-2257-5E66-BE1CFBAE0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9E7F2-3B6F-A9DA-9897-A64F2B972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0159D-F85F-D76F-708D-B17CE3CE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66D3-C3F2-408E-A80F-6A42EFF40909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965C7-65CC-4A2B-1E5A-B63BC4E2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BB5AD-A088-F9A0-4AFE-5C6902FF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4088-EA58-425B-8FA1-B50EEDD94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52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198B-7F1F-EECD-6595-056F19B8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83C86-0E3F-F628-E59B-027AD315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66D3-C3F2-408E-A80F-6A42EFF40909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19097-3BF7-EA67-97F3-ACA28492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0A96-31EA-C81A-3EC2-93DA93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4088-EA58-425B-8FA1-B50EEDD94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31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D4295-0AFE-2168-70ED-671FEBDD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66D3-C3F2-408E-A80F-6A42EFF40909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C73B1-7D36-C6C0-5DAD-B7BBF4AE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AE168-8EFC-DEFD-6BE9-277EE49B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4088-EA58-425B-8FA1-B50EEDD94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03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AF05-B4B1-B00A-2C19-A1D47A64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9AAD-56FA-366B-129E-ADD2AE68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0E9C8-DB8C-4E76-575F-798818751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6AD79-587E-7C0B-DBA0-122D72B1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66D3-C3F2-408E-A80F-6A42EFF40909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9279-8AA3-1BD0-F827-C3C2DCDD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27A9E-98E0-A6DB-C50A-3D2A2985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4088-EA58-425B-8FA1-B50EEDD94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801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DDED-BD97-E674-6458-743905D1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70653-FF59-A82D-75D8-D01C56A65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20A2A-361D-D15F-334E-373DB442F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42233-562B-6513-F104-9AB849FA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66D3-C3F2-408E-A80F-6A42EFF40909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71B86-E29A-56A7-E529-CE96F4AC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38B0A-17F3-B22E-5DDD-E9EC274A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4088-EA58-425B-8FA1-B50EEDD94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21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7811E-BC41-27B7-7D15-D84CACFE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EBF6-6DF1-56D6-D067-9EF218731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C08C-3D2C-6EB7-18A5-8A64EC95E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66D3-C3F2-408E-A80F-6A42EFF40909}" type="datetimeFigureOut">
              <a:rPr lang="en-PH" smtClean="0"/>
              <a:t>25/11/2023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29A5B-B251-2D5E-4B34-49D7F0B70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3D2F-9919-5050-AE3F-852E5A1A1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4088-EA58-425B-8FA1-B50EEDD94D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279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F8C17BA-DA74-6202-1C21-5A7A553BC230}"/>
              </a:ext>
            </a:extLst>
          </p:cNvPr>
          <p:cNvSpPr/>
          <p:nvPr/>
        </p:nvSpPr>
        <p:spPr>
          <a:xfrm>
            <a:off x="5113867" y="575733"/>
            <a:ext cx="1524000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P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F0C25A-6F6E-0873-6F0D-20A287EBF0AA}"/>
              </a:ext>
            </a:extLst>
          </p:cNvPr>
          <p:cNvSpPr/>
          <p:nvPr/>
        </p:nvSpPr>
        <p:spPr>
          <a:xfrm>
            <a:off x="3242733" y="1566332"/>
            <a:ext cx="1524000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P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D3D116-FAEB-43BF-454B-141F3BCD4697}"/>
              </a:ext>
            </a:extLst>
          </p:cNvPr>
          <p:cNvSpPr/>
          <p:nvPr/>
        </p:nvSpPr>
        <p:spPr>
          <a:xfrm>
            <a:off x="5079999" y="1566332"/>
            <a:ext cx="2065867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  <a:endParaRPr lang="en-P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F9D078-7D8B-CA9D-A174-39ACBCF53257}"/>
              </a:ext>
            </a:extLst>
          </p:cNvPr>
          <p:cNvSpPr/>
          <p:nvPr/>
        </p:nvSpPr>
        <p:spPr>
          <a:xfrm>
            <a:off x="7713135" y="1566332"/>
            <a:ext cx="1752599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definitions</a:t>
            </a:r>
            <a:endParaRPr lang="en-P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A9FFE4-C5E5-C595-AA16-557E074ED7E0}"/>
              </a:ext>
            </a:extLst>
          </p:cNvPr>
          <p:cNvCxnSpPr/>
          <p:nvPr/>
        </p:nvCxnSpPr>
        <p:spPr>
          <a:xfrm flipH="1">
            <a:off x="4123267" y="999067"/>
            <a:ext cx="1667933" cy="56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9CABA3-D359-9866-319D-DB6936619530}"/>
              </a:ext>
            </a:extLst>
          </p:cNvPr>
          <p:cNvCxnSpPr/>
          <p:nvPr/>
        </p:nvCxnSpPr>
        <p:spPr>
          <a:xfrm>
            <a:off x="5875867" y="1168400"/>
            <a:ext cx="0" cy="39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679468-92E0-B4F2-1DA3-14C2B405CF9B}"/>
              </a:ext>
            </a:extLst>
          </p:cNvPr>
          <p:cNvCxnSpPr>
            <a:stCxn id="6" idx="5"/>
          </p:cNvCxnSpPr>
          <p:nvPr/>
        </p:nvCxnSpPr>
        <p:spPr>
          <a:xfrm>
            <a:off x="6414682" y="1023792"/>
            <a:ext cx="1738718" cy="54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BB60597-04CE-2ACE-8CB4-0817ED9E58AA}"/>
              </a:ext>
            </a:extLst>
          </p:cNvPr>
          <p:cNvSpPr/>
          <p:nvPr/>
        </p:nvSpPr>
        <p:spPr>
          <a:xfrm>
            <a:off x="1837266" y="2819399"/>
            <a:ext cx="1524000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PH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5A04E9-1FAE-AE0D-5294-E110B101E13B}"/>
              </a:ext>
            </a:extLst>
          </p:cNvPr>
          <p:cNvSpPr/>
          <p:nvPr/>
        </p:nvSpPr>
        <p:spPr>
          <a:xfrm>
            <a:off x="3674532" y="2819399"/>
            <a:ext cx="2065867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  <a:endParaRPr lang="en-P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1EDA13-490C-24D0-EF50-A6252DC24675}"/>
              </a:ext>
            </a:extLst>
          </p:cNvPr>
          <p:cNvSpPr/>
          <p:nvPr/>
        </p:nvSpPr>
        <p:spPr>
          <a:xfrm>
            <a:off x="9271002" y="2760132"/>
            <a:ext cx="1752599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definitions</a:t>
            </a:r>
            <a:endParaRPr lang="en-PH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6B0CBD-D453-3186-FD6B-BABA3117D890}"/>
              </a:ext>
            </a:extLst>
          </p:cNvPr>
          <p:cNvSpPr/>
          <p:nvPr/>
        </p:nvSpPr>
        <p:spPr>
          <a:xfrm>
            <a:off x="6183374" y="2802465"/>
            <a:ext cx="2065867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</a:t>
            </a:r>
            <a:endParaRPr lang="en-P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52CF2F-8A29-6E73-FA71-5825546F6E15}"/>
              </a:ext>
            </a:extLst>
          </p:cNvPr>
          <p:cNvCxnSpPr/>
          <p:nvPr/>
        </p:nvCxnSpPr>
        <p:spPr>
          <a:xfrm flipH="1">
            <a:off x="2937933" y="2091266"/>
            <a:ext cx="736599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7BB368-F456-2B43-975E-58FFA9C0E915}"/>
              </a:ext>
            </a:extLst>
          </p:cNvPr>
          <p:cNvCxnSpPr/>
          <p:nvPr/>
        </p:nvCxnSpPr>
        <p:spPr>
          <a:xfrm flipH="1">
            <a:off x="5283200" y="2091266"/>
            <a:ext cx="508000" cy="7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634B09-D1F8-8E07-0C81-5BB993F4C5F7}"/>
              </a:ext>
            </a:extLst>
          </p:cNvPr>
          <p:cNvCxnSpPr/>
          <p:nvPr/>
        </p:nvCxnSpPr>
        <p:spPr>
          <a:xfrm>
            <a:off x="6350000" y="2091266"/>
            <a:ext cx="524933" cy="66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BFA029-701C-E09D-B123-8E635EB70B3F}"/>
              </a:ext>
            </a:extLst>
          </p:cNvPr>
          <p:cNvCxnSpPr/>
          <p:nvPr/>
        </p:nvCxnSpPr>
        <p:spPr>
          <a:xfrm>
            <a:off x="9076267" y="2091266"/>
            <a:ext cx="804333" cy="71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D0B2D55-4AF8-7A9C-8ACF-50867E7FC265}"/>
              </a:ext>
            </a:extLst>
          </p:cNvPr>
          <p:cNvSpPr/>
          <p:nvPr/>
        </p:nvSpPr>
        <p:spPr>
          <a:xfrm>
            <a:off x="668866" y="4275666"/>
            <a:ext cx="1066800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PH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D5D899-60E6-CB0B-EDD0-25B9C492758A}"/>
              </a:ext>
            </a:extLst>
          </p:cNvPr>
          <p:cNvSpPr/>
          <p:nvPr/>
        </p:nvSpPr>
        <p:spPr>
          <a:xfrm>
            <a:off x="3149598" y="4275666"/>
            <a:ext cx="1524001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  <a:endParaRPr lang="en-PH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A71587-004F-1401-F47A-99C2BB8F44BD}"/>
              </a:ext>
            </a:extLst>
          </p:cNvPr>
          <p:cNvSpPr/>
          <p:nvPr/>
        </p:nvSpPr>
        <p:spPr>
          <a:xfrm>
            <a:off x="10147301" y="4241801"/>
            <a:ext cx="1752599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definitions</a:t>
            </a:r>
            <a:endParaRPr lang="en-PH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5939A64-9D1D-4309-2B34-9A33DF379D4F}"/>
              </a:ext>
            </a:extLst>
          </p:cNvPr>
          <p:cNvSpPr/>
          <p:nvPr/>
        </p:nvSpPr>
        <p:spPr>
          <a:xfrm>
            <a:off x="7518404" y="4241801"/>
            <a:ext cx="2175934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</a:t>
            </a:r>
            <a:endParaRPr lang="en-PH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21741A-2D38-A705-862C-B1578424A817}"/>
              </a:ext>
            </a:extLst>
          </p:cNvPr>
          <p:cNvSpPr/>
          <p:nvPr/>
        </p:nvSpPr>
        <p:spPr>
          <a:xfrm>
            <a:off x="5008033" y="4317999"/>
            <a:ext cx="2175934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game_actions</a:t>
            </a:r>
            <a:endParaRPr lang="en-PH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DE3901-550A-DF10-614B-28B3E340227B}"/>
              </a:ext>
            </a:extLst>
          </p:cNvPr>
          <p:cNvCxnSpPr>
            <a:cxnSpLocks/>
          </p:cNvCxnSpPr>
          <p:nvPr/>
        </p:nvCxnSpPr>
        <p:spPr>
          <a:xfrm flipH="1">
            <a:off x="1289048" y="3285066"/>
            <a:ext cx="762000" cy="93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4412A2-627B-6072-1F9D-4A893F5243D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911599" y="3386666"/>
            <a:ext cx="660400" cy="88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866D38-A395-77F0-42F7-26F3F2F697DC}"/>
              </a:ext>
            </a:extLst>
          </p:cNvPr>
          <p:cNvCxnSpPr>
            <a:cxnSpLocks/>
          </p:cNvCxnSpPr>
          <p:nvPr/>
        </p:nvCxnSpPr>
        <p:spPr>
          <a:xfrm>
            <a:off x="5079999" y="3429000"/>
            <a:ext cx="465672" cy="84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F56635-CD17-35EF-CEEC-000EF13E0787}"/>
              </a:ext>
            </a:extLst>
          </p:cNvPr>
          <p:cNvCxnSpPr>
            <a:cxnSpLocks/>
          </p:cNvCxnSpPr>
          <p:nvPr/>
        </p:nvCxnSpPr>
        <p:spPr>
          <a:xfrm>
            <a:off x="7518404" y="3344333"/>
            <a:ext cx="507996" cy="89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E37B3F-C1DD-2393-E7D3-704049BB6B76}"/>
              </a:ext>
            </a:extLst>
          </p:cNvPr>
          <p:cNvCxnSpPr/>
          <p:nvPr/>
        </p:nvCxnSpPr>
        <p:spPr>
          <a:xfrm>
            <a:off x="10405533" y="3285066"/>
            <a:ext cx="406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7D6DFC-CBE1-404B-606A-11F88CDFC5E5}"/>
              </a:ext>
            </a:extLst>
          </p:cNvPr>
          <p:cNvCxnSpPr>
            <a:cxnSpLocks/>
          </p:cNvCxnSpPr>
          <p:nvPr/>
        </p:nvCxnSpPr>
        <p:spPr>
          <a:xfrm flipH="1">
            <a:off x="1837266" y="3297765"/>
            <a:ext cx="383641" cy="163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89541A8-DEA0-B23F-49D6-3549126AEA6E}"/>
              </a:ext>
            </a:extLst>
          </p:cNvPr>
          <p:cNvSpPr/>
          <p:nvPr/>
        </p:nvSpPr>
        <p:spPr>
          <a:xfrm>
            <a:off x="857774" y="4936066"/>
            <a:ext cx="1624548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handlers</a:t>
            </a:r>
            <a:endParaRPr lang="en-PH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D1316C2-8009-B565-E331-D850E1FA53A6}"/>
              </a:ext>
            </a:extLst>
          </p:cNvPr>
          <p:cNvSpPr/>
          <p:nvPr/>
        </p:nvSpPr>
        <p:spPr>
          <a:xfrm>
            <a:off x="2220907" y="5427133"/>
            <a:ext cx="1225025" cy="5249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</a:t>
            </a:r>
            <a:endParaRPr lang="en-PH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75851D-D8D1-05B7-650C-A21192691330}"/>
              </a:ext>
            </a:extLst>
          </p:cNvPr>
          <p:cNvCxnSpPr>
            <a:cxnSpLocks/>
          </p:cNvCxnSpPr>
          <p:nvPr/>
        </p:nvCxnSpPr>
        <p:spPr>
          <a:xfrm>
            <a:off x="2373307" y="3450165"/>
            <a:ext cx="417252" cy="192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E972F4-DFEA-E6F1-7B64-D0C4A46BCA9D}"/>
              </a:ext>
            </a:extLst>
          </p:cNvPr>
          <p:cNvCxnSpPr>
            <a:cxnSpLocks/>
          </p:cNvCxnSpPr>
          <p:nvPr/>
        </p:nvCxnSpPr>
        <p:spPr>
          <a:xfrm flipV="1">
            <a:off x="857774" y="1329265"/>
            <a:ext cx="10326693" cy="381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496EFB-BBBF-C54A-B084-F0A12B686186}"/>
              </a:ext>
            </a:extLst>
          </p:cNvPr>
          <p:cNvCxnSpPr>
            <a:cxnSpLocks/>
          </p:cNvCxnSpPr>
          <p:nvPr/>
        </p:nvCxnSpPr>
        <p:spPr>
          <a:xfrm flipV="1">
            <a:off x="857773" y="2480733"/>
            <a:ext cx="10326693" cy="381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B87DCC7-9885-BF9F-F672-BAEEA7C2410A}"/>
              </a:ext>
            </a:extLst>
          </p:cNvPr>
          <p:cNvCxnSpPr>
            <a:cxnSpLocks/>
          </p:cNvCxnSpPr>
          <p:nvPr/>
        </p:nvCxnSpPr>
        <p:spPr>
          <a:xfrm flipV="1">
            <a:off x="857772" y="3632201"/>
            <a:ext cx="10326693" cy="381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0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Rainier  A. Go</dc:creator>
  <cp:lastModifiedBy>Justin Rainier  A. Go</cp:lastModifiedBy>
  <cp:revision>1</cp:revision>
  <dcterms:created xsi:type="dcterms:W3CDTF">2023-11-25T14:07:16Z</dcterms:created>
  <dcterms:modified xsi:type="dcterms:W3CDTF">2023-11-25T14:07:24Z</dcterms:modified>
</cp:coreProperties>
</file>