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FB00A-6E0C-2095-9FC2-84A764538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A58978-6F7B-9203-8032-92D01BC7A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3A9764-7DF9-C0EA-103E-8C94D3AE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7/7/2023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41339A-A745-D34B-78AD-80494E21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BFB071-1D00-C389-9E46-C240B843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5061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B11336-668F-0178-2A3C-CB4BE4D0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E3F0C6-6E84-5A0F-0D2D-7CCC5A8D9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F26AC6-2F02-B7CA-723E-A58B4EBB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7/7/2023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B388E2-DBC8-0865-6A70-990C3E20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B60BB3-5B3F-F0DC-0557-B5014CBC0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8102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7BD6497-5ADA-96E4-3E70-F0ECB2E8A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81A497-6311-7463-498F-9221E7549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644C3D-85E9-D678-9B7D-EE9E258E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7/7/2023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ABE0AA-46CA-0A10-AB27-7A8ED5DB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71210C-3FAB-609D-E8C1-CC20217F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6603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0C256-3791-6A46-C094-3A7FF29F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C0BAA9-886C-3387-C6BB-B60AE86C1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B225D7-3F57-DF9C-8C23-45805C84B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7/7/2023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EEC97E-16C2-E447-F7BA-66A8F7C0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951189-0C08-3449-94C1-97A4CC02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6245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0258EC-EB70-9724-F223-A54237CE7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61CD1F-8E25-BA2F-28B3-89987B986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4051FC-21E1-53A1-FA89-B269132E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7/7/2023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F5B535-C810-7635-2AAE-B749D167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3984AA-1A71-8201-7978-B8A92948F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1355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6EA624-DA58-BB73-620B-8A1DCB9F1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4D09DD-2D1E-0D9E-D39A-701744C55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436AA4-3A0D-3229-C72E-5CB01825C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0E3CFE-A712-F3ED-1A5E-3A31B16A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7/7/2023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2BD5FF-0D44-DF33-D28D-A92FC3FB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43D7F6-464B-49C9-44E1-432BF8B8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0630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68D828-9CE2-0364-0BC1-FEC2A08A6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80516F-A1FB-49C9-2260-ECA527F34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B9C8F9-2141-3EFE-21C8-702D10F8E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EBD837-71B1-085F-0229-AECFFA984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2E560F3-09DE-17EC-9E25-3C7FBEF6A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8DD8E60-2A99-3B75-5F5E-D25E252B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7/7/2023</a:t>
            </a:fld>
            <a:endParaRPr 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FE1C3C7-3E23-E068-CEA8-EA88D4642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7BF6B25-6DAB-CE24-DE24-AA5BA9A74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0267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160BEB-2A90-531C-E99C-CC615816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1B6FC8B-14B7-A71F-22C7-1438D148D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7/7/2023</a:t>
            </a:fld>
            <a:endParaRPr 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83DA95F-7C64-83C9-D18F-AC05FEC8A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4074F25-DB1F-0E15-59EA-D8251F19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8265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AC4B9E3-9BAD-AEA9-E575-E595C6CE2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7/7/2023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CA27AD3-0D1C-3EB1-2D25-212B7D84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E51BC5-C055-52DB-69D0-C2E83515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5678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B3C409-0CF8-0DE6-B21F-0459B1FD1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F4B7DA-859F-D357-1340-E237B9823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29A1AB-EBB7-0421-8C18-D9A1D1C5D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094F55-CCBF-1CD3-6B81-03406768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7/7/2023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A8B3C9-6DCC-C752-36A3-1C74ACAB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E88346-135D-15DB-77EC-2A448AD5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3187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487B97-6D42-D227-750E-66D59D4DC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8B6FE4C-6BB6-F62A-B193-5B02849EA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9DEC2D-3DD2-0EE4-06E5-C212499FE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5FAA6A-BA05-4EFF-C3C6-2AFD9D264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7/7/2023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EA7F8E-C5DC-8FD1-AF9F-01B5814B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FEE17B-996D-4532-52E5-506CBB1B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0882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199B2CC-E700-82D6-B6E3-47A8561E6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202E8C-2653-AE38-9264-9733CC767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5FF8DB-3F10-1C83-170D-9D2740815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7/7/2023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549893-1BF6-9E34-57CD-3DCD6C9CF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261887-EEF3-0745-9E57-F35A0D908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9062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kkaneko.jp/ai/dlib/landmark.html" TargetMode="External"/><Relationship Id="rId7" Type="http://schemas.openxmlformats.org/officeDocument/2006/relationships/hyperlink" Target="https://vision.fe.uni-lj.si/cvww2016/proceedings/papers/05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bug.doc.ic.ac.uk/resources/facial-point-annotations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qiita.com/mogamin/items/a65e2eaa4b27aa0a1c23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92429D3-D3F3-C70B-C1ED-9253EF22C894}"/>
              </a:ext>
            </a:extLst>
          </p:cNvPr>
          <p:cNvSpPr txBox="1"/>
          <p:nvPr/>
        </p:nvSpPr>
        <p:spPr>
          <a:xfrm>
            <a:off x="2104024" y="722464"/>
            <a:ext cx="6014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カメラ入力で瞬きの検出を行う</a:t>
            </a:r>
          </a:p>
        </p:txBody>
      </p:sp>
      <p:pic>
        <p:nvPicPr>
          <p:cNvPr id="24" name="図 23" descr="アイコン">
            <a:extLst>
              <a:ext uri="{FF2B5EF4-FFF2-40B4-BE49-F238E27FC236}">
                <a16:creationId xmlns:a16="http://schemas.microsoft.com/office/drawing/2014/main" id="{98C5B486-F6BA-5B4F-5136-E54E45A34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32" y="662675"/>
            <a:ext cx="569536" cy="704354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AB33B24-B8A5-7007-F656-703304DEF938}"/>
              </a:ext>
            </a:extLst>
          </p:cNvPr>
          <p:cNvSpPr txBox="1"/>
          <p:nvPr/>
        </p:nvSpPr>
        <p:spPr>
          <a:xfrm>
            <a:off x="94268" y="6528264"/>
            <a:ext cx="12239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参考：</a:t>
            </a:r>
            <a:r>
              <a:rPr kumimoji="1" lang="en-US" altLang="ja-JP" sz="1600" dirty="0">
                <a:hlinkClick r:id="rId3"/>
              </a:rPr>
              <a:t>https://www.kkaneko.jp/ai/dlib/landmark.html</a:t>
            </a:r>
            <a:r>
              <a:rPr kumimoji="1" lang="en-US" altLang="ja-JP" sz="1600" dirty="0"/>
              <a:t>, </a:t>
            </a:r>
            <a:r>
              <a:rPr kumimoji="1" lang="en-US" altLang="ja-JP" sz="1600" dirty="0">
                <a:hlinkClick r:id="rId4"/>
              </a:rPr>
              <a:t>https://qiita.com/mogamin/items/a65e2eaa4b27aa0a1c23</a:t>
            </a:r>
            <a:endParaRPr kumimoji="1" lang="en-US" altLang="ja-JP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B0162D8-C075-5A5D-C9DC-89BA3B38D09C}"/>
              </a:ext>
            </a:extLst>
          </p:cNvPr>
          <p:cNvSpPr txBox="1"/>
          <p:nvPr/>
        </p:nvSpPr>
        <p:spPr>
          <a:xfrm>
            <a:off x="1008668" y="2350246"/>
            <a:ext cx="6523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dlib</a:t>
            </a:r>
            <a:r>
              <a:rPr kumimoji="1" lang="ja-JP" altLang="en-US" dirty="0"/>
              <a:t>の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shape_predictor_68_face_landmarks.dat</a:t>
            </a:r>
            <a:r>
              <a:rPr lang="ja-JP" altLang="en-US" dirty="0">
                <a:latin typeface="Consolas" panose="020B0609020204030204" pitchFamily="49" charset="0"/>
              </a:rPr>
              <a:t>使用して、</a:t>
            </a:r>
            <a:endParaRPr lang="en-US" altLang="ja-JP" dirty="0">
              <a:latin typeface="Consolas" panose="020B0609020204030204" pitchFamily="49" charset="0"/>
            </a:endParaRPr>
          </a:p>
          <a:p>
            <a:r>
              <a:rPr lang="ja-JP" altLang="en-US" dirty="0">
                <a:latin typeface="Consolas" panose="020B0609020204030204" pitchFamily="49" charset="0"/>
              </a:rPr>
              <a:t>顔の特徴点の算出を行う。</a:t>
            </a:r>
            <a:endParaRPr lang="en-US" altLang="ja-JP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C97C1F33-910F-4B89-2028-D2403D008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3600" y="480091"/>
            <a:ext cx="2155125" cy="1737104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9C2859E-A059-3316-DEAC-251175167291}"/>
              </a:ext>
            </a:extLst>
          </p:cNvPr>
          <p:cNvSpPr txBox="1"/>
          <p:nvPr/>
        </p:nvSpPr>
        <p:spPr>
          <a:xfrm>
            <a:off x="9191134" y="2324302"/>
            <a:ext cx="2234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出典：</a:t>
            </a:r>
            <a:r>
              <a:rPr kumimoji="1" lang="en-US" altLang="ja-JP" sz="1400" dirty="0" err="1">
                <a:hlinkClick r:id="rId6"/>
              </a:rPr>
              <a:t>i</a:t>
            </a:r>
            <a:r>
              <a:rPr lang="ja-JP" altLang="en-US" sz="1400" dirty="0">
                <a:hlinkClick r:id="rId6"/>
              </a:rPr>
              <a:t>・</a:t>
            </a:r>
            <a:r>
              <a:rPr lang="en-US" altLang="ja-JP" sz="1400" dirty="0">
                <a:hlinkClick r:id="rId6"/>
              </a:rPr>
              <a:t>bug</a:t>
            </a:r>
            <a:endParaRPr kumimoji="1" lang="ja-JP" altLang="en-US" sz="14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F7D311E-C08A-30F1-0D1E-C2B12CBBA79C}"/>
              </a:ext>
            </a:extLst>
          </p:cNvPr>
          <p:cNvSpPr txBox="1"/>
          <p:nvPr/>
        </p:nvSpPr>
        <p:spPr>
          <a:xfrm>
            <a:off x="1008668" y="3150465"/>
            <a:ext cx="6853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「</a:t>
            </a:r>
            <a:r>
              <a:rPr lang="en-US" altLang="ja-JP" sz="1600" dirty="0">
                <a:hlinkClick r:id="rId7"/>
              </a:rPr>
              <a:t>Real-Time Eye Blink Detection using Facial Landmarks</a:t>
            </a:r>
            <a:r>
              <a:rPr lang="ja-JP" altLang="en-US" dirty="0"/>
              <a:t>」に記載の目のアスペクト比</a:t>
            </a:r>
            <a:r>
              <a:rPr lang="en-US" altLang="ja-JP" dirty="0"/>
              <a:t>(EAR)</a:t>
            </a:r>
            <a:r>
              <a:rPr lang="ja-JP" altLang="en-US" dirty="0"/>
              <a:t>の算出を行う。</a:t>
            </a:r>
            <a:endParaRPr lang="en-US" altLang="ja-JP" dirty="0"/>
          </a:p>
          <a:p>
            <a:r>
              <a:rPr lang="ja-JP" altLang="en-US" dirty="0"/>
              <a:t>この方式で求められた値よりある閾値（</a:t>
            </a:r>
            <a:r>
              <a:rPr lang="en-US" altLang="ja-JP" dirty="0"/>
              <a:t>0.2</a:t>
            </a:r>
            <a:r>
              <a:rPr lang="ja-JP" altLang="en-US" dirty="0"/>
              <a:t>）を下回った場合に目が瞬きしたと判別し、回数管理変数へ加算処理を行い算出する。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894ED8C-D9AF-32A0-087C-F277D9C1D51A}"/>
              </a:ext>
            </a:extLst>
          </p:cNvPr>
          <p:cNvSpPr txBox="1"/>
          <p:nvPr/>
        </p:nvSpPr>
        <p:spPr>
          <a:xfrm>
            <a:off x="1008667" y="4603252"/>
            <a:ext cx="6853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以上の処理後、諸々を取得したフレームに挿入して最後に描画処理をさせることで完成。</a:t>
            </a:r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BC6D0909-21D6-D3E9-31D8-4E296B321D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91134" y="2775629"/>
            <a:ext cx="2531772" cy="2021271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1E3B890-B7F1-F04A-69C0-B0A04AABAEC1}"/>
              </a:ext>
            </a:extLst>
          </p:cNvPr>
          <p:cNvSpPr txBox="1"/>
          <p:nvPr/>
        </p:nvSpPr>
        <p:spPr>
          <a:xfrm>
            <a:off x="9213600" y="4890380"/>
            <a:ext cx="2531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出典：</a:t>
            </a:r>
            <a:r>
              <a:rPr lang="en-US" altLang="ja-JP" sz="1400" dirty="0"/>
              <a:t>Real-Time Eye Blink Detection using Facial Landmarks</a:t>
            </a:r>
            <a:endParaRPr kumimoji="1" lang="ja-JP" altLang="en-US" sz="14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C775FF9-F789-B38D-A4F8-FC0A08A62295}"/>
              </a:ext>
            </a:extLst>
          </p:cNvPr>
          <p:cNvSpPr txBox="1"/>
          <p:nvPr/>
        </p:nvSpPr>
        <p:spPr>
          <a:xfrm>
            <a:off x="94268" y="6208632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文献：</a:t>
            </a:r>
            <a:r>
              <a:rPr lang="en-US" altLang="ja-JP" sz="1600" dirty="0"/>
              <a:t>Tereza Soukupova. Jan Cech. Real-Time Eye Blink Detection using Facial Landmarks. CVWW. 2016. 5</a:t>
            </a:r>
            <a:endParaRPr kumimoji="1" lang="ja-JP" altLang="en-US" sz="1600" dirty="0"/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B568E9BD-35EF-8DE6-2F10-69D11BAE52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3677" y="662675"/>
            <a:ext cx="989815" cy="72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51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176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03スマートフォントUI</vt:lpstr>
      <vt:lpstr>游ゴシック</vt:lpstr>
      <vt:lpstr>游ゴシック Light</vt:lpstr>
      <vt:lpstr>Arial</vt:lpstr>
      <vt:lpstr>Consolas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ASHIHARA TASUKU</dc:creator>
  <cp:lastModifiedBy>ASHIHARA TASUKU</cp:lastModifiedBy>
  <cp:revision>4</cp:revision>
  <dcterms:created xsi:type="dcterms:W3CDTF">2023-07-07T09:16:52Z</dcterms:created>
  <dcterms:modified xsi:type="dcterms:W3CDTF">2023-07-07T12:29:32Z</dcterms:modified>
</cp:coreProperties>
</file>