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svg+xml" Extension="svg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21c0b9f6-a3b3-44a6-8342-6ed26bea51d8.svg" Type="http://schemas.openxmlformats.org/officeDocument/2006/relationships/image"/>
</Relationships>

</file>

<file path=ppt/slides/_rels/slide3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06eef9d0-9863-40d3-8ae6-21376076666e.sv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進捗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21-Oct-2021 18:26:26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Durer</a:t>
            </a:r>
          </a:p>
        </p:txBody>
      </p:sp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81562" y="2458244"/>
            <a:ext cx="2428875" cy="3086100"/>
          </a:xfrm>
          <a:prstGeom prst="rect"/>
        </p:spPr>
      </p:pic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Magic 25x25</a:t>
            </a:r>
          </a:p>
        </p:txBody>
      </p:sp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  <a:prstGeom prst="rect"/>
        </p:spPr>
      </p:pic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