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D11F-260F-4A38-A4DC-06895A518374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08CE-0A1C-43E9-8871-3C126E6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ron@hellics.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بازی ترون</a:t>
            </a:r>
            <a:endParaRPr lang="en-US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مسابقات روبوکاپ علامه حلی 4</a:t>
            </a:r>
          </a:p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لیگ شبیه سازی کرم های هوشمند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48100" y="76201"/>
            <a:ext cx="14478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به نام خدا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62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نحوه تعیین شماره بازیکن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در صورتی که هر دو بازیکن از یک رایانه اجرا می شوند می توانید در اولین خط فایل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main.cpp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با تغییر دادن عدد مورد نظر شماره تیم را تغییر دهید.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22743" r="62322" b="73958"/>
          <a:stretch/>
        </p:blipFill>
        <p:spPr bwMode="auto">
          <a:xfrm>
            <a:off x="381000" y="3505200"/>
            <a:ext cx="19304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447800" y="3352800"/>
            <a:ext cx="8636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نحوه ویرایش برنامه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تمام تغییرات مورد نظر را در دو فایل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agent.cpp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و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agent.h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انجام بدهید.تابع تصمیم گیری اصلی که باید ویرایش شود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percept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نام دارد.خروجی این تابع یک کاراکتر می باشد که جهت حرکت را مشخص می کند.</a:t>
            </a: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دقت کنید که از حروف کوچک استفاده کنید.</a:t>
            </a:r>
          </a:p>
          <a:p>
            <a:pPr algn="r" rtl="1"/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5719"/>
              </p:ext>
            </p:extLst>
          </p:nvPr>
        </p:nvGraphicFramePr>
        <p:xfrm>
          <a:off x="3086100" y="3352800"/>
          <a:ext cx="2971800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5900"/>
                <a:gridCol w="14859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کاراکتر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حرکت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d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پایین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l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چپ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r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راست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u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بالا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نحوه ویرایش برنامه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دسترسی به نقشه بازی می توانید از متغیر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map.MapData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که یک آرایه دو بعدی می باشد استفاده کنید.هر یک از این خانه ها یکی از 6 مقدار زیر را دارد: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3954"/>
              </p:ext>
            </p:extLst>
          </p:nvPr>
        </p:nvGraphicFramePr>
        <p:xfrm>
          <a:off x="1752600" y="3200400"/>
          <a:ext cx="5638800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/>
                <a:gridCol w="28194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مقدار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معنی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C_EMPTY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خالی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C_BLOCK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مانع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C_PLAYER1BODY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توسط بازیکن 1 مسدود شده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C_PLAYER2BODY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توسط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بازیکن 2 مسدود شده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C_PLAYER1HEAD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محل فعلی بازیکن 1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C_PLAYER2HEAD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itchFamily="2" charset="-78"/>
                        </a:rPr>
                        <a:t>محلی فعلی بازیکن 2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نحوه ویرایش برنامه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دسترسی به اندازه نقشه می توانید از متغیر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map.MapSize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که دو مقدار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X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و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Y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دارد استفاده کنید.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توجه کنید که محور های مختصات در نقشه جابه جا هستند:</a:t>
            </a: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سهولت در برنامه نویسی چند تابع دیگر تعبیه شده است</a:t>
            </a:r>
            <a:r>
              <a:rPr lang="fa-I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که استفاده از آنها بلامانع می باشد.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24009" r="41435" b="25991"/>
          <a:stretch/>
        </p:blipFill>
        <p:spPr bwMode="auto">
          <a:xfrm>
            <a:off x="3655868" y="3218492"/>
            <a:ext cx="1832264" cy="181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05200" y="31242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3124200"/>
            <a:ext cx="19829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7696" y="4736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3700" y="2908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6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سوالات خود را به نشانی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  <a:hlinkClick r:id="rId2"/>
              </a:rPr>
              <a:t>tron@hellics.ir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ارسال کنید.</a:t>
            </a: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marL="0" indent="0" algn="ctr" rtl="1">
              <a:buNone/>
            </a:pPr>
            <a:r>
              <a:rPr lang="fa-IR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موفق باشید</a:t>
            </a:r>
            <a:endParaRPr lang="en-US" sz="9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بازی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بازی ترون مشابه اسنیک می باشد با این تفاوت که 2 نفره است.</a:t>
            </a:r>
          </a:p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شما یکی از مار ها را کنترل می کنید.</a:t>
            </a:r>
          </a:p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در هر حرکت شما می توانید به یکی از 4 جهت اصلی تغییرمکان دهید.</a:t>
            </a:r>
          </a:p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هر خانه ای که مار از روی آن رد می شود مسدود شده و دیگرنمی توان به آن خانه رفت.</a:t>
            </a:r>
          </a:p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هر کدام از عوامل زیر منجر به باخت شما می شود.</a:t>
            </a:r>
          </a:p>
          <a:p>
            <a:pPr lvl="1"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خارج شدن از نقشه بازی</a:t>
            </a:r>
          </a:p>
          <a:p>
            <a:pPr lvl="1"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برخورد با موانعی که در نقشه وجود دارد</a:t>
            </a:r>
          </a:p>
          <a:p>
            <a:pPr lvl="1"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برخورد به خانه های مسدود شده توسط هر کدام از مار ها</a:t>
            </a:r>
          </a:p>
          <a:p>
            <a:pPr algn="r" rtl="1"/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9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نقشه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24009" r="41435" b="25991"/>
          <a:stretch/>
        </p:blipFill>
        <p:spPr bwMode="auto">
          <a:xfrm>
            <a:off x="304800" y="1295400"/>
            <a:ext cx="4862945" cy="480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484" y="3175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6700" y="4102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7684" y="56631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800" y="130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2564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200" y="4431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2084" y="4114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4766" y="25527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/>
          </a:bodyPr>
          <a:lstStyle/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A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:محل فعلی دو بازیکن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B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:خانه هایی که توسط دو بازیکن مسدود شده اند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:موانعی که در نقشه وجود دارند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D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:خانه های خالی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10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سرور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راه اندازی سرور بازی فایل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TronServer.exe</a:t>
            </a:r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را از فولدر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TronServer</a:t>
            </a:r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اجرا نمایید.</a:t>
            </a:r>
          </a:p>
          <a:p>
            <a:pPr algn="r"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دسترسی به سورس کد سرور می توانید به فولدر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TronServer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Source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Code</a:t>
            </a:r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مراجعه کنید.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32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91"/>
          <a:stretch/>
        </p:blipFill>
        <p:spPr bwMode="auto">
          <a:xfrm>
            <a:off x="152400" y="1295400"/>
            <a:ext cx="2286000" cy="510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سرور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019800" cy="4525963"/>
          </a:xfrm>
        </p:spPr>
        <p:txBody>
          <a:bodyPr>
            <a:normAutofit/>
          </a:bodyPr>
          <a:lstStyle/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Player 1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:آی پی بازیکن شماره 1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Player 2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:آی پی بازیکن شماره 2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Blocks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 تعداد موانع در نقشه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Width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:عرض نقشه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Height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:طول نقشه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Upload Configuration File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:ایجاد نقشه از روی فایل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Create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:ایجاد نقشه توسط متغیر های مشخص شده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Interval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:مدت زمان هر حرکت برای بازیکنان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Start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:شروع یا ادامه بازی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Stop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:متوقف کردن بازی</a:t>
            </a:r>
          </a:p>
          <a:p>
            <a:pPr algn="r" rtl="1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Reset</a:t>
            </a:r>
            <a:r>
              <a:rPr lang="fa-I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:شروع بازی از ابتدا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84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آی پی بازیکنان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بازیکنان از طریق شبکه به سرور متصل می شوند.در صورتی که رایانه شما به یک روتر متصل شده است(مثلاً مودم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ADSL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) آی پی که به شما تخصیص داده شده است را وارد نمایید.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در غیر اینصورت آی پی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127.0.0.1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را وارد نمایید.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بازیکنان می توانند از یک رایانه دیگر یا از همان رایانه به سرور متصل شوند بنابراین می توان سرور و هر دو بازیکن را در یک رایانه اجرا نمود.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جلوگیری از مشکلات احتمالی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Firewall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رایانه خود را متوقف کنید.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67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ایجاد نقشه از روی فایل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شما می توانید نقشه ی دلخواه خود را ایجاد و در سرور بارگذاری کنید.برای این کار یک فایل متنی (با فرمت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txt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) ایجاد کرده و مطابق مثال زیر عمل کنید: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دو عدد اول طول و عرض نقشه را مشخص می کنند.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کاراکتر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0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(صفر)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نشان دهنده خانه های خالی و کاراکتر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#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نشان دهنده موانع می باشد.</a:t>
            </a:r>
            <a:endParaRPr lang="fa-I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implified Arabic Fixed" pitchFamily="49" charset="-78"/>
                <a:ea typeface="PMingLiU" pitchFamily="18" charset="-120"/>
                <a:cs typeface="Simplified Arabic Fixed" pitchFamily="49" charset="-78"/>
              </a:rPr>
              <a:t>4 6</a:t>
            </a: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implified Arabic Fixed" pitchFamily="49" charset="-78"/>
                <a:ea typeface="PMingLiU" pitchFamily="18" charset="-120"/>
                <a:cs typeface="Simplified Arabic Fixed" pitchFamily="49" charset="-78"/>
              </a:rPr>
              <a:t>00#0#0</a:t>
            </a: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implified Arabic Fixed" pitchFamily="49" charset="-78"/>
                <a:ea typeface="PMingLiU" pitchFamily="18" charset="-120"/>
                <a:cs typeface="Simplified Arabic Fixed" pitchFamily="49" charset="-78"/>
              </a:rPr>
              <a:t>000000</a:t>
            </a: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implified Arabic Fixed" pitchFamily="49" charset="-78"/>
                <a:ea typeface="PMingLiU" pitchFamily="18" charset="-120"/>
                <a:cs typeface="Simplified Arabic Fixed" pitchFamily="49" charset="-78"/>
              </a:rPr>
              <a:t>0000##</a:t>
            </a: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implified Arabic Fixed" pitchFamily="49" charset="-78"/>
                <a:ea typeface="PMingLiU" pitchFamily="18" charset="-120"/>
                <a:cs typeface="Simplified Arabic Fixed" pitchFamily="49" charset="-78"/>
              </a:rPr>
              <a:t>0#0000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implified Arabic Fixed" pitchFamily="49" charset="-78"/>
              <a:ea typeface="PMingLiU" pitchFamily="18" charset="-120"/>
              <a:cs typeface="Simplified Arabic Fixed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4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راهنمای کلاینت بازیکنان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کلاینت بازی ترون به زبان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C++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نوشته شده است.شما می توانید با استفاده از نرم افزار های گوناگون مانند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VisualStudio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DevC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++,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Code::Blocks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و... برنامه را تغییر داده و اجرا کنید.</a:t>
            </a: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PMingLiU" pitchFamily="18" charset="-120"/>
                <a:cs typeface="B Nazanin" pitchFamily="2" charset="-78"/>
              </a:rPr>
              <a:t>درصورتی که از نرم افزار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PMingLiU" pitchFamily="18" charset="-120"/>
                <a:cs typeface="B Nazanin" pitchFamily="2" charset="-78"/>
              </a:rPr>
              <a:t>VisualStudio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PMingLiU" pitchFamily="18" charset="-120"/>
                <a:cs typeface="B Nazanin" pitchFamily="2" charset="-78"/>
              </a:rPr>
              <a:t> استفاده می کنید مستقیماً به قسمت «نحوه ویرایش برنامه» بروید.</a:t>
            </a:r>
          </a:p>
        </p:txBody>
      </p:sp>
    </p:spTree>
    <p:extLst>
      <p:ext uri="{BB962C8B-B14F-4D97-AF65-F5344CB8AC3E}">
        <p14:creationId xmlns:p14="http://schemas.microsoft.com/office/powerpoint/2010/main" val="32587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کتابخانه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ws2_32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اجرای کلاینت شما نیاز به متصل سازی این کتابخانه به برنامه خود دارید.این کتابخانه در فولدر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Client 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موجود می باشد.در همه نرم افزار های نامبرده چنین امکانی نیز فراهم شده است.برای مثال در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Code::Blocks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در قسمت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:</a:t>
            </a:r>
          </a:p>
          <a:p>
            <a:pPr marL="0" indent="0" rtl="1">
              <a:buNone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Project-&gt;Build Options-&gt;Linker Settings</a:t>
            </a:r>
            <a:endParaRPr lang="fa-I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marL="0" indent="0" algn="r" rtl="1">
              <a:buNone/>
            </a:pP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می توانید کتابخانه مورد نظر را اضافه کنید.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  <a:p>
            <a:pPr algn="r" rtl="1"/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برای سهولت کار فایل پروژه برای نرم افزارهای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Code::Blocks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و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DevC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++</a:t>
            </a:r>
            <a:r>
              <a:rPr lang="fa-I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B Nazanin" pitchFamily="2" charset="-78"/>
              </a:rPr>
              <a:t> ایجاد شده است.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772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راهنمای بازی ترون</vt:lpstr>
      <vt:lpstr>راهنمای بازی</vt:lpstr>
      <vt:lpstr>راهنمای نقشه</vt:lpstr>
      <vt:lpstr>راهنمای سرور</vt:lpstr>
      <vt:lpstr>راهنمای سرور</vt:lpstr>
      <vt:lpstr>آی پی بازیکنان</vt:lpstr>
      <vt:lpstr>ایجاد نقشه از روی فایل</vt:lpstr>
      <vt:lpstr>راهنمای کلاینت بازیکنان</vt:lpstr>
      <vt:lpstr>کتابخانه ws2_32</vt:lpstr>
      <vt:lpstr>نحوه تعیین شماره بازیکن</vt:lpstr>
      <vt:lpstr>نحوه ویرایش برنامه</vt:lpstr>
      <vt:lpstr>نحوه ویرایش برنامه</vt:lpstr>
      <vt:lpstr>نحوه ویرایش برنامه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</dc:creator>
  <cp:lastModifiedBy>Amin</cp:lastModifiedBy>
  <cp:revision>17</cp:revision>
  <dcterms:created xsi:type="dcterms:W3CDTF">2013-01-14T08:19:08Z</dcterms:created>
  <dcterms:modified xsi:type="dcterms:W3CDTF">2013-01-19T02:08:04Z</dcterms:modified>
</cp:coreProperties>
</file>