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0072" y="1484784"/>
            <a:ext cx="1440160" cy="1008112"/>
          </a:xfrm>
          <a:prstGeom prst="rect"/>
          <a:ln>
            <a:solidFill>
              <a:srgbClr val="565656"/>
            </a:solidFill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06350" cap="flat" cmpd="sng" algn="ctr">
          <a:solidFill>
            <a:schemeClr val="phClr"/>
          </a:solidFill>
          <a:prstDash val="solid"/>
          <a:miter lim="800000"/>
        </a:ln>
        <a:ln w="95250" cap="flat" cmpd="sng" algn="ctr">
          <a:solidFill>
            <a:schemeClr val="phClr"/>
          </a:solidFill>
          <a:prstDash val="solid"/>
          <a:miter lim="800000"/>
        </a:ln>
        <a:ln w="952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lindexi is doubi</dc:title>
  <dc:creator>dexi lin</dc:creator>
  <cp:lastModifiedBy>dexi lin</cp:lastModifiedBy>
  <cp:revision>1</cp:revision>
  <dcterms:created xsi:type="dcterms:W3CDTF">2020-07-28T02:14:04Z</dcterms:created>
  <dcterms:modified xsi:type="dcterms:W3CDTF">2021-07-24T01:08:03Z</dcterms:modified>
</cp:coreProperties>
</file>