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charts/_rels/chart1.xml.rels>&#65279;<?xml version="1.0" encoding="UTF-8" standalone="yes"?>
<Relationships xmlns="http://schemas.openxmlformats.org/package/2006/relationships">
  <Relationship Id="rId3" Type="http://schemas.openxmlformats.org/officeDocument/2006/relationships/package" Target="../embeddings/Microsoft_Excel_Worksheet.xlsx" />
  <Relationship Id="rId2" Type="http://schemas.microsoft.com/office/2011/relationships/chartColorStyle" Target="colors1.xml" />
  <Relationship Id="rId1" Type="http://schemas.microsoft.com/office/2011/relationships/chartStyle" Target="style1.xml" />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95-498D-920D-8B0C97219D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95-498D-920D-8B0C97219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5335087"/>
        <c:axId val="1995335919"/>
      </c:areaChart>
      <c:dateAx>
        <c:axId val="199533508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solidFill>
            <a:srgbClr val="FF0000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5335919"/>
        <c:crosses val="autoZero"/>
        <c:auto val="1"/>
        <c:lblOffset val="100"/>
        <c:baseTimeUnit val="days"/>
      </c:dateAx>
      <c:valAx>
        <c:axId val="1995335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53350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600243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78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2" Type="http://schemas.openxmlformats.org/officeDocument/2006/relationships/chart" Target="../charts/chart1.xml" /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CB8C515C-91EC-4E50-80FC-AA07FA919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1654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726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11565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dotnet campus</dc:creator>
  <cp:lastModifiedBy>dotnet campus</cp:lastModifiedBy>
  <cp:revision>76</cp:revision>
  <dcterms:created xsi:type="dcterms:W3CDTF">2022-02-21T01:31:25Z</dcterms:created>
  <dcterms:modified xsi:type="dcterms:W3CDTF">2022-03-25T09:23:35Z</dcterms:modified>
</cp:coreProperties>
</file>