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8" Type="http://schemas.openxmlformats.org/officeDocument/2006/relationships/tableStyles" Target="tableStyles.xml" />
  <Relationship Id="rId3" Type="http://schemas.openxmlformats.org/officeDocument/2006/relationships/notesMaster" Target="notesMasters/notesMaster1.xml" />
  <Relationship Id="rId7" Type="http://schemas.openxmlformats.org/officeDocument/2006/relationships/theme" Target="theme/theme1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viewProps" Target="viewProps.xml" />
  <Relationship Id="rId5" Type="http://schemas.openxmlformats.org/officeDocument/2006/relationships/presProps" Target="presProps.xml" />
  <Relationship Id="rId4" Type="http://schemas.openxmlformats.org/officeDocument/2006/relationships/handoutMaster" Target="handoutMasters/handoutMaster1.xml" />
</Relationships>
</file>

<file path=ppt/handoutMasters/_rels/handoutMaster1.xml.rels>&#65279;<?xml version="1.0" encoding="UTF-8" standalone="yes"?>
<Relationships xmlns="http://schemas.openxmlformats.org/package/2006/relationships">
  <Relationship Id="rId1" Type="http://schemas.openxmlformats.org/officeDocument/2006/relationships/theme" Target="../theme/theme3.xml" />
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8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
<Relationships xmlns="http://schemas.openxmlformats.org/package/2006/relationships">
  <Relationship Id="rId1" Type="http://schemas.openxmlformats.org/officeDocument/2006/relationships/theme" Target="../theme/theme2.xml" />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7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70656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4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8346" y="914401"/>
            <a:ext cx="6096000" cy="317009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10000">
              </a:rPr>
              <a:t>一行文本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3802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dexi lin</cp:lastModifiedBy>
  <cp:revision>3</cp:revision>
  <dcterms:created xsi:type="dcterms:W3CDTF">2020-03-18T02:29:43Z</dcterms:created>
  <dcterms:modified xsi:type="dcterms:W3CDTF">2021-12-16T03:41:54Z</dcterms:modified>
</cp:coreProperties>
</file>