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林德熙是逗比"/>
          <p:cNvSpPr/>
          <p:nvPr/>
        </p:nvSpPr>
        <p:spPr>
          <a:xfrm>
            <a:off x="0" y="0"/>
            <a:ext cx="2086494" cy="1305098"/>
          </a:xfrm>
          <a:custGeom>
            <a:avLst/>
            <a:rect l="l" t="t" r="r" b="b"/>
            <a:pathLst>
              <a:path w="2086494" h="952500">
                <a:moveTo>
                  <a:pt x="0" y="152400"/>
                </a:moveTo>
                <a:arcTo wR="152400" hR="152400" stAng="10800000" swAng="5400000"/>
                <a:lnTo>
                  <a:pt x="761996" y="0"/>
                </a:lnTo>
                <a:arcTo wR="152400" hR="152400" stAng="16200000" swAng="5400000"/>
                <a:lnTo>
                  <a:pt x="914400" y="761996"/>
                </a:lnTo>
                <a:arcTo wR="152400" hR="152400" stAng="0" swAng="5400000"/>
                <a:lnTo>
                  <a:pt x="152400" y="914400"/>
                </a:lnTo>
                <a:arcTo wR="152400" hR="152400" stAng="5400000" swAng="5400000"/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1122218" y="1288473"/>
            <a:ext cx="1321724" cy="1946074"/>
          </a:xfrm>
          <a:custGeom>
            <a:avLst/>
            <a:gdLst>
              <a:gd name="connsiteX0" fmla="*/ 382386 w 1321724"/>
              <a:gd name="connsiteY0" fmla="*/ 0 h 1946074"/>
              <a:gd name="connsiteX1" fmla="*/ 149629 w 1321724"/>
              <a:gd name="connsiteY1" fmla="*/ 357447 h 1946074"/>
              <a:gd name="connsiteX2" fmla="*/ 0 w 1321724"/>
              <a:gd name="connsiteY2" fmla="*/ 1014152 h 1946074"/>
              <a:gd name="connsiteX3" fmla="*/ 24938 w 1321724"/>
              <a:gd name="connsiteY3" fmla="*/ 1080654 h 1946074"/>
              <a:gd name="connsiteX4" fmla="*/ 33251 w 1321724"/>
              <a:gd name="connsiteY4" fmla="*/ 1138843 h 1946074"/>
              <a:gd name="connsiteX5" fmla="*/ 74815 w 1321724"/>
              <a:gd name="connsiteY5" fmla="*/ 1180407 h 1946074"/>
              <a:gd name="connsiteX6" fmla="*/ 99753 w 1321724"/>
              <a:gd name="connsiteY6" fmla="*/ 1213658 h 1946074"/>
              <a:gd name="connsiteX7" fmla="*/ 124691 w 1321724"/>
              <a:gd name="connsiteY7" fmla="*/ 1221971 h 1946074"/>
              <a:gd name="connsiteX8" fmla="*/ 141317 w 1321724"/>
              <a:gd name="connsiteY8" fmla="*/ 1238596 h 1946074"/>
              <a:gd name="connsiteX9" fmla="*/ 191193 w 1321724"/>
              <a:gd name="connsiteY9" fmla="*/ 1255222 h 1946074"/>
              <a:gd name="connsiteX10" fmla="*/ 423949 w 1321724"/>
              <a:gd name="connsiteY10" fmla="*/ 1246909 h 1946074"/>
              <a:gd name="connsiteX11" fmla="*/ 457200 w 1321724"/>
              <a:gd name="connsiteY11" fmla="*/ 1230283 h 1946074"/>
              <a:gd name="connsiteX12" fmla="*/ 482138 w 1321724"/>
              <a:gd name="connsiteY12" fmla="*/ 1221971 h 1946074"/>
              <a:gd name="connsiteX13" fmla="*/ 507077 w 1321724"/>
              <a:gd name="connsiteY13" fmla="*/ 1205345 h 1946074"/>
              <a:gd name="connsiteX14" fmla="*/ 532015 w 1321724"/>
              <a:gd name="connsiteY14" fmla="*/ 1197032 h 1946074"/>
              <a:gd name="connsiteX15" fmla="*/ 648393 w 1321724"/>
              <a:gd name="connsiteY15" fmla="*/ 1180407 h 1946074"/>
              <a:gd name="connsiteX16" fmla="*/ 764771 w 1321724"/>
              <a:gd name="connsiteY16" fmla="*/ 1413163 h 1946074"/>
              <a:gd name="connsiteX17" fmla="*/ 706582 w 1321724"/>
              <a:gd name="connsiteY17" fmla="*/ 1463040 h 1946074"/>
              <a:gd name="connsiteX18" fmla="*/ 681644 w 1321724"/>
              <a:gd name="connsiteY18" fmla="*/ 1471352 h 1946074"/>
              <a:gd name="connsiteX19" fmla="*/ 615142 w 1321724"/>
              <a:gd name="connsiteY19" fmla="*/ 1504603 h 1946074"/>
              <a:gd name="connsiteX20" fmla="*/ 556953 w 1321724"/>
              <a:gd name="connsiteY20" fmla="*/ 1521229 h 1946074"/>
              <a:gd name="connsiteX21" fmla="*/ 432262 w 1321724"/>
              <a:gd name="connsiteY21" fmla="*/ 1512916 h 1946074"/>
              <a:gd name="connsiteX22" fmla="*/ 407324 w 1321724"/>
              <a:gd name="connsiteY22" fmla="*/ 1504603 h 1946074"/>
              <a:gd name="connsiteX23" fmla="*/ 390698 w 1321724"/>
              <a:gd name="connsiteY23" fmla="*/ 1454727 h 1946074"/>
              <a:gd name="connsiteX24" fmla="*/ 374073 w 1321724"/>
              <a:gd name="connsiteY24" fmla="*/ 1371600 h 1946074"/>
              <a:gd name="connsiteX25" fmla="*/ 282633 w 1321724"/>
              <a:gd name="connsiteY25" fmla="*/ 1363287 h 1946074"/>
              <a:gd name="connsiteX26" fmla="*/ 99753 w 1321724"/>
              <a:gd name="connsiteY26" fmla="*/ 1371600 h 1946074"/>
              <a:gd name="connsiteX27" fmla="*/ 66502 w 1321724"/>
              <a:gd name="connsiteY27" fmla="*/ 1388225 h 1946074"/>
              <a:gd name="connsiteX28" fmla="*/ 49877 w 1321724"/>
              <a:gd name="connsiteY28" fmla="*/ 1421476 h 1946074"/>
              <a:gd name="connsiteX29" fmla="*/ 33251 w 1321724"/>
              <a:gd name="connsiteY29" fmla="*/ 1471352 h 1946074"/>
              <a:gd name="connsiteX30" fmla="*/ 24938 w 1321724"/>
              <a:gd name="connsiteY30" fmla="*/ 1496291 h 1946074"/>
              <a:gd name="connsiteX31" fmla="*/ 8313 w 1321724"/>
              <a:gd name="connsiteY31" fmla="*/ 1579418 h 1946074"/>
              <a:gd name="connsiteX32" fmla="*/ 16626 w 1321724"/>
              <a:gd name="connsiteY32" fmla="*/ 1737360 h 1946074"/>
              <a:gd name="connsiteX33" fmla="*/ 33251 w 1321724"/>
              <a:gd name="connsiteY33" fmla="*/ 1762298 h 1946074"/>
              <a:gd name="connsiteX34" fmla="*/ 49877 w 1321724"/>
              <a:gd name="connsiteY34" fmla="*/ 1795549 h 1946074"/>
              <a:gd name="connsiteX35" fmla="*/ 83127 w 1321724"/>
              <a:gd name="connsiteY35" fmla="*/ 1820487 h 1946074"/>
              <a:gd name="connsiteX36" fmla="*/ 141317 w 1321724"/>
              <a:gd name="connsiteY36" fmla="*/ 1853738 h 1946074"/>
              <a:gd name="connsiteX37" fmla="*/ 182880 w 1321724"/>
              <a:gd name="connsiteY37" fmla="*/ 1862051 h 1946074"/>
              <a:gd name="connsiteX38" fmla="*/ 224444 w 1321724"/>
              <a:gd name="connsiteY38" fmla="*/ 1878676 h 1946074"/>
              <a:gd name="connsiteX39" fmla="*/ 349135 w 1321724"/>
              <a:gd name="connsiteY39" fmla="*/ 1903614 h 1946074"/>
              <a:gd name="connsiteX40" fmla="*/ 465513 w 1321724"/>
              <a:gd name="connsiteY40" fmla="*/ 1911927 h 1946074"/>
              <a:gd name="connsiteX41" fmla="*/ 556953 w 1321724"/>
              <a:gd name="connsiteY41" fmla="*/ 1920240 h 1946074"/>
              <a:gd name="connsiteX42" fmla="*/ 673331 w 1321724"/>
              <a:gd name="connsiteY42" fmla="*/ 1945178 h 1946074"/>
              <a:gd name="connsiteX43" fmla="*/ 781397 w 1321724"/>
              <a:gd name="connsiteY43" fmla="*/ 1928552 h 1946074"/>
              <a:gd name="connsiteX44" fmla="*/ 806335 w 1321724"/>
              <a:gd name="connsiteY44" fmla="*/ 1920240 h 1946074"/>
              <a:gd name="connsiteX45" fmla="*/ 831273 w 1321724"/>
              <a:gd name="connsiteY45" fmla="*/ 1903614 h 1946074"/>
              <a:gd name="connsiteX46" fmla="*/ 872837 w 1321724"/>
              <a:gd name="connsiteY46" fmla="*/ 1886989 h 1946074"/>
              <a:gd name="connsiteX47" fmla="*/ 889462 w 1321724"/>
              <a:gd name="connsiteY47" fmla="*/ 1870363 h 1946074"/>
              <a:gd name="connsiteX48" fmla="*/ 947651 w 1321724"/>
              <a:gd name="connsiteY48" fmla="*/ 1820487 h 1946074"/>
              <a:gd name="connsiteX49" fmla="*/ 964277 w 1321724"/>
              <a:gd name="connsiteY49" fmla="*/ 1795549 h 1946074"/>
              <a:gd name="connsiteX50" fmla="*/ 980902 w 1321724"/>
              <a:gd name="connsiteY50" fmla="*/ 1778923 h 1946074"/>
              <a:gd name="connsiteX51" fmla="*/ 997527 w 1321724"/>
              <a:gd name="connsiteY51" fmla="*/ 1745672 h 1946074"/>
              <a:gd name="connsiteX52" fmla="*/ 1014153 w 1321724"/>
              <a:gd name="connsiteY52" fmla="*/ 1729047 h 1946074"/>
              <a:gd name="connsiteX53" fmla="*/ 1030778 w 1321724"/>
              <a:gd name="connsiteY53" fmla="*/ 1704109 h 1946074"/>
              <a:gd name="connsiteX54" fmla="*/ 1039091 w 1321724"/>
              <a:gd name="connsiteY54" fmla="*/ 1662545 h 1946074"/>
              <a:gd name="connsiteX55" fmla="*/ 1047404 w 1321724"/>
              <a:gd name="connsiteY55" fmla="*/ 1637607 h 1946074"/>
              <a:gd name="connsiteX56" fmla="*/ 1064029 w 1321724"/>
              <a:gd name="connsiteY56" fmla="*/ 1546167 h 1946074"/>
              <a:gd name="connsiteX57" fmla="*/ 1072342 w 1321724"/>
              <a:gd name="connsiteY57" fmla="*/ 1396538 h 1946074"/>
              <a:gd name="connsiteX58" fmla="*/ 1321724 w 1321724"/>
              <a:gd name="connsiteY58" fmla="*/ 1263534 h 1946074"/>
              <a:gd name="connsiteX59" fmla="*/ 1305098 w 1321724"/>
              <a:gd name="connsiteY59" fmla="*/ 1147156 h 1946074"/>
              <a:gd name="connsiteX60" fmla="*/ 1288473 w 1321724"/>
              <a:gd name="connsiteY60" fmla="*/ 1122218 h 1946074"/>
              <a:gd name="connsiteX61" fmla="*/ 1255222 w 1321724"/>
              <a:gd name="connsiteY61" fmla="*/ 1055716 h 1946074"/>
              <a:gd name="connsiteX62" fmla="*/ 1221971 w 1321724"/>
              <a:gd name="connsiteY62" fmla="*/ 1022465 h 1946074"/>
              <a:gd name="connsiteX63" fmla="*/ 1180407 w 1321724"/>
              <a:gd name="connsiteY63" fmla="*/ 980902 h 1946074"/>
              <a:gd name="connsiteX64" fmla="*/ 1030778 w 1321724"/>
              <a:gd name="connsiteY64" fmla="*/ 955963 h 1946074"/>
              <a:gd name="connsiteX65" fmla="*/ 955964 w 1321724"/>
              <a:gd name="connsiteY65" fmla="*/ 980902 h 1946074"/>
              <a:gd name="connsiteX66" fmla="*/ 939338 w 1321724"/>
              <a:gd name="connsiteY66" fmla="*/ 997527 h 1946074"/>
              <a:gd name="connsiteX67" fmla="*/ 931026 w 1321724"/>
              <a:gd name="connsiteY67" fmla="*/ 1022465 h 1946074"/>
              <a:gd name="connsiteX68" fmla="*/ 822960 w 1321724"/>
              <a:gd name="connsiteY68" fmla="*/ 731520 h 1946074"/>
              <a:gd name="connsiteX69" fmla="*/ 939338 w 1321724"/>
              <a:gd name="connsiteY69" fmla="*/ 681643 h 1946074"/>
              <a:gd name="connsiteX70" fmla="*/ 1014153 w 1321724"/>
              <a:gd name="connsiteY70" fmla="*/ 673331 h 1946074"/>
              <a:gd name="connsiteX71" fmla="*/ 1097280 w 1321724"/>
              <a:gd name="connsiteY71" fmla="*/ 656705 h 1946074"/>
              <a:gd name="connsiteX72" fmla="*/ 1155469 w 1321724"/>
              <a:gd name="connsiteY72" fmla="*/ 631767 h 1946074"/>
              <a:gd name="connsiteX73" fmla="*/ 1005840 w 1321724"/>
              <a:gd name="connsiteY73" fmla="*/ 332509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321724" h="1946074">
                <a:moveTo>
                  <a:pt x="382386" y="0"/>
                </a:moveTo>
                <a:lnTo>
                  <a:pt x="149629" y="357447"/>
                </a:lnTo>
                <a:lnTo>
                  <a:pt x="0" y="1014152"/>
                </a:lnTo>
                <a:cubicBezTo>
                  <a:pt x="8313" y="1036319"/>
                  <a:pt x="18838" y="1057779"/>
                  <a:pt x="24938" y="1080654"/>
                </a:cubicBezTo>
                <a:cubicBezTo>
                  <a:pt x="29986" y="1099586"/>
                  <a:pt x="24489" y="1121318"/>
                  <a:pt x="33251" y="1138843"/>
                </a:cubicBezTo>
                <a:cubicBezTo>
                  <a:pt x="42014" y="1156368"/>
                  <a:pt x="63059" y="1164732"/>
                  <a:pt x="74815" y="1180407"/>
                </a:cubicBezTo>
                <a:cubicBezTo>
                  <a:pt x="83128" y="1191491"/>
                  <a:pt x="89110" y="1204788"/>
                  <a:pt x="99753" y="1213658"/>
                </a:cubicBezTo>
                <a:cubicBezTo>
                  <a:pt x="106484" y="1219268"/>
                  <a:pt x="116378" y="1219200"/>
                  <a:pt x="124691" y="1221971"/>
                </a:cubicBezTo>
                <a:cubicBezTo>
                  <a:pt x="130233" y="1227513"/>
                  <a:pt x="134307" y="1235091"/>
                  <a:pt x="141317" y="1238596"/>
                </a:cubicBezTo>
                <a:cubicBezTo>
                  <a:pt x="156992" y="1246433"/>
                  <a:pt x="191193" y="1255222"/>
                  <a:pt x="191193" y="1255222"/>
                </a:cubicBezTo>
                <a:cubicBezTo>
                  <a:pt x="268778" y="1252451"/>
                  <a:pt x="346653" y="1254156"/>
                  <a:pt x="423949" y="1246909"/>
                </a:cubicBezTo>
                <a:cubicBezTo>
                  <a:pt x="436287" y="1245752"/>
                  <a:pt x="445810" y="1235164"/>
                  <a:pt x="457200" y="1230283"/>
                </a:cubicBezTo>
                <a:cubicBezTo>
                  <a:pt x="465254" y="1226831"/>
                  <a:pt x="473825" y="1224742"/>
                  <a:pt x="482138" y="1221971"/>
                </a:cubicBezTo>
                <a:cubicBezTo>
                  <a:pt x="490451" y="1216429"/>
                  <a:pt x="498141" y="1209813"/>
                  <a:pt x="507077" y="1205345"/>
                </a:cubicBezTo>
                <a:cubicBezTo>
                  <a:pt x="514914" y="1201426"/>
                  <a:pt x="523477" y="1199002"/>
                  <a:pt x="532015" y="1197032"/>
                </a:cubicBezTo>
                <a:cubicBezTo>
                  <a:pt x="613476" y="1178233"/>
                  <a:pt x="591801" y="1180407"/>
                  <a:pt x="648393" y="1180407"/>
                </a:cubicBezTo>
                <a:lnTo>
                  <a:pt x="764771" y="1413163"/>
                </a:lnTo>
                <a:cubicBezTo>
                  <a:pt x="745375" y="1429789"/>
                  <a:pt x="727511" y="1448390"/>
                  <a:pt x="706582" y="1463040"/>
                </a:cubicBezTo>
                <a:cubicBezTo>
                  <a:pt x="699404" y="1468065"/>
                  <a:pt x="689621" y="1467726"/>
                  <a:pt x="681644" y="1471352"/>
                </a:cubicBezTo>
                <a:cubicBezTo>
                  <a:pt x="659082" y="1481607"/>
                  <a:pt x="639186" y="1498592"/>
                  <a:pt x="615142" y="1504603"/>
                </a:cubicBezTo>
                <a:cubicBezTo>
                  <a:pt x="573390" y="1515041"/>
                  <a:pt x="592729" y="1509303"/>
                  <a:pt x="556953" y="1521229"/>
                </a:cubicBezTo>
                <a:cubicBezTo>
                  <a:pt x="515389" y="1518458"/>
                  <a:pt x="473663" y="1517516"/>
                  <a:pt x="432262" y="1512916"/>
                </a:cubicBezTo>
                <a:cubicBezTo>
                  <a:pt x="423553" y="1511948"/>
                  <a:pt x="412417" y="1511733"/>
                  <a:pt x="407324" y="1504603"/>
                </a:cubicBezTo>
                <a:cubicBezTo>
                  <a:pt x="397138" y="1490343"/>
                  <a:pt x="394135" y="1471911"/>
                  <a:pt x="390698" y="1454727"/>
                </a:cubicBezTo>
                <a:cubicBezTo>
                  <a:pt x="385156" y="1427018"/>
                  <a:pt x="395645" y="1389853"/>
                  <a:pt x="374073" y="1371600"/>
                </a:cubicBezTo>
                <a:cubicBezTo>
                  <a:pt x="350709" y="1351830"/>
                  <a:pt x="313113" y="1366058"/>
                  <a:pt x="282633" y="1363287"/>
                </a:cubicBezTo>
                <a:cubicBezTo>
                  <a:pt x="221673" y="1366058"/>
                  <a:pt x="160374" y="1364605"/>
                  <a:pt x="99753" y="1371600"/>
                </a:cubicBezTo>
                <a:cubicBezTo>
                  <a:pt x="87443" y="1373020"/>
                  <a:pt x="75264" y="1379463"/>
                  <a:pt x="66502" y="1388225"/>
                </a:cubicBezTo>
                <a:cubicBezTo>
                  <a:pt x="57740" y="1396987"/>
                  <a:pt x="54479" y="1409970"/>
                  <a:pt x="49877" y="1421476"/>
                </a:cubicBezTo>
                <a:cubicBezTo>
                  <a:pt x="43368" y="1437747"/>
                  <a:pt x="38793" y="1454727"/>
                  <a:pt x="33251" y="1471352"/>
                </a:cubicBezTo>
                <a:cubicBezTo>
                  <a:pt x="30480" y="1479665"/>
                  <a:pt x="26656" y="1487698"/>
                  <a:pt x="24938" y="1496291"/>
                </a:cubicBezTo>
                <a:lnTo>
                  <a:pt x="8313" y="1579418"/>
                </a:lnTo>
                <a:cubicBezTo>
                  <a:pt x="11084" y="1632065"/>
                  <a:pt x="9503" y="1685123"/>
                  <a:pt x="16626" y="1737360"/>
                </a:cubicBezTo>
                <a:cubicBezTo>
                  <a:pt x="17976" y="1747259"/>
                  <a:pt x="28294" y="1753624"/>
                  <a:pt x="33251" y="1762298"/>
                </a:cubicBezTo>
                <a:cubicBezTo>
                  <a:pt x="39399" y="1773057"/>
                  <a:pt x="41812" y="1786140"/>
                  <a:pt x="49877" y="1795549"/>
                </a:cubicBezTo>
                <a:cubicBezTo>
                  <a:pt x="58893" y="1806068"/>
                  <a:pt x="71853" y="1812434"/>
                  <a:pt x="83127" y="1820487"/>
                </a:cubicBezTo>
                <a:cubicBezTo>
                  <a:pt x="99086" y="1831886"/>
                  <a:pt x="123057" y="1847651"/>
                  <a:pt x="141317" y="1853738"/>
                </a:cubicBezTo>
                <a:cubicBezTo>
                  <a:pt x="154721" y="1858206"/>
                  <a:pt x="169347" y="1857991"/>
                  <a:pt x="182880" y="1862051"/>
                </a:cubicBezTo>
                <a:cubicBezTo>
                  <a:pt x="197173" y="1866339"/>
                  <a:pt x="209968" y="1875057"/>
                  <a:pt x="224444" y="1878676"/>
                </a:cubicBezTo>
                <a:cubicBezTo>
                  <a:pt x="265565" y="1888956"/>
                  <a:pt x="307146" y="1897822"/>
                  <a:pt x="349135" y="1903614"/>
                </a:cubicBezTo>
                <a:cubicBezTo>
                  <a:pt x="387662" y="1908928"/>
                  <a:pt x="426745" y="1908825"/>
                  <a:pt x="465513" y="1911927"/>
                </a:cubicBezTo>
                <a:cubicBezTo>
                  <a:pt x="496021" y="1914368"/>
                  <a:pt x="526473" y="1917469"/>
                  <a:pt x="556953" y="1920240"/>
                </a:cubicBezTo>
                <a:cubicBezTo>
                  <a:pt x="595746" y="1928553"/>
                  <a:pt x="634056" y="1950789"/>
                  <a:pt x="673331" y="1945178"/>
                </a:cubicBezTo>
                <a:cubicBezTo>
                  <a:pt x="691895" y="1942526"/>
                  <a:pt x="760634" y="1933166"/>
                  <a:pt x="781397" y="1928552"/>
                </a:cubicBezTo>
                <a:cubicBezTo>
                  <a:pt x="789951" y="1926651"/>
                  <a:pt x="798022" y="1923011"/>
                  <a:pt x="806335" y="1920240"/>
                </a:cubicBezTo>
                <a:cubicBezTo>
                  <a:pt x="814648" y="1914698"/>
                  <a:pt x="822337" y="1908082"/>
                  <a:pt x="831273" y="1903614"/>
                </a:cubicBezTo>
                <a:cubicBezTo>
                  <a:pt x="844620" y="1896941"/>
                  <a:pt x="859881" y="1894392"/>
                  <a:pt x="872837" y="1886989"/>
                </a:cubicBezTo>
                <a:cubicBezTo>
                  <a:pt x="879642" y="1883101"/>
                  <a:pt x="883441" y="1875380"/>
                  <a:pt x="889462" y="1870363"/>
                </a:cubicBezTo>
                <a:cubicBezTo>
                  <a:pt x="919487" y="1845342"/>
                  <a:pt x="923634" y="1849307"/>
                  <a:pt x="947651" y="1820487"/>
                </a:cubicBezTo>
                <a:cubicBezTo>
                  <a:pt x="954047" y="1812812"/>
                  <a:pt x="958036" y="1803350"/>
                  <a:pt x="964277" y="1795549"/>
                </a:cubicBezTo>
                <a:cubicBezTo>
                  <a:pt x="969173" y="1789429"/>
                  <a:pt x="976555" y="1785444"/>
                  <a:pt x="980902" y="1778923"/>
                </a:cubicBezTo>
                <a:cubicBezTo>
                  <a:pt x="987776" y="1768612"/>
                  <a:pt x="990653" y="1755983"/>
                  <a:pt x="997527" y="1745672"/>
                </a:cubicBezTo>
                <a:cubicBezTo>
                  <a:pt x="1001874" y="1739151"/>
                  <a:pt x="1009257" y="1735167"/>
                  <a:pt x="1014153" y="1729047"/>
                </a:cubicBezTo>
                <a:cubicBezTo>
                  <a:pt x="1020394" y="1721246"/>
                  <a:pt x="1025236" y="1712422"/>
                  <a:pt x="1030778" y="1704109"/>
                </a:cubicBezTo>
                <a:cubicBezTo>
                  <a:pt x="1033549" y="1690254"/>
                  <a:pt x="1035664" y="1676252"/>
                  <a:pt x="1039091" y="1662545"/>
                </a:cubicBezTo>
                <a:cubicBezTo>
                  <a:pt x="1041216" y="1654044"/>
                  <a:pt x="1045686" y="1646199"/>
                  <a:pt x="1047404" y="1637607"/>
                </a:cubicBezTo>
                <a:cubicBezTo>
                  <a:pt x="1077200" y="1488630"/>
                  <a:pt x="1039381" y="1644769"/>
                  <a:pt x="1064029" y="1546167"/>
                </a:cubicBezTo>
                <a:lnTo>
                  <a:pt x="1072342" y="1396538"/>
                </a:lnTo>
                <a:lnTo>
                  <a:pt x="1321724" y="1263534"/>
                </a:lnTo>
                <a:cubicBezTo>
                  <a:pt x="1320258" y="1248871"/>
                  <a:pt x="1316890" y="1174670"/>
                  <a:pt x="1305098" y="1147156"/>
                </a:cubicBezTo>
                <a:cubicBezTo>
                  <a:pt x="1301163" y="1137973"/>
                  <a:pt x="1292531" y="1131347"/>
                  <a:pt x="1288473" y="1122218"/>
                </a:cubicBezTo>
                <a:cubicBezTo>
                  <a:pt x="1257907" y="1053444"/>
                  <a:pt x="1289364" y="1089860"/>
                  <a:pt x="1255222" y="1055716"/>
                </a:cubicBezTo>
                <a:cubicBezTo>
                  <a:pt x="1237084" y="1001305"/>
                  <a:pt x="1262275" y="1054709"/>
                  <a:pt x="1221971" y="1022465"/>
                </a:cubicBezTo>
                <a:cubicBezTo>
                  <a:pt x="1187332" y="994753"/>
                  <a:pt x="1226131" y="997529"/>
                  <a:pt x="1180407" y="980902"/>
                </a:cubicBezTo>
                <a:cubicBezTo>
                  <a:pt x="1127196" y="961552"/>
                  <a:pt x="1087519" y="961637"/>
                  <a:pt x="1030778" y="955963"/>
                </a:cubicBezTo>
                <a:cubicBezTo>
                  <a:pt x="995747" y="962969"/>
                  <a:pt x="985465" y="961235"/>
                  <a:pt x="955964" y="980902"/>
                </a:cubicBezTo>
                <a:cubicBezTo>
                  <a:pt x="949443" y="985249"/>
                  <a:pt x="944880" y="991985"/>
                  <a:pt x="939338" y="997527"/>
                </a:cubicBezTo>
                <a:lnTo>
                  <a:pt x="931026" y="1022465"/>
                </a:lnTo>
                <a:lnTo>
                  <a:pt x="822960" y="731520"/>
                </a:lnTo>
                <a:cubicBezTo>
                  <a:pt x="890680" y="693898"/>
                  <a:pt x="879431" y="690201"/>
                  <a:pt x="939338" y="681643"/>
                </a:cubicBezTo>
                <a:cubicBezTo>
                  <a:pt x="964178" y="678095"/>
                  <a:pt x="989281" y="676647"/>
                  <a:pt x="1014153" y="673331"/>
                </a:cubicBezTo>
                <a:cubicBezTo>
                  <a:pt x="1041118" y="669736"/>
                  <a:pt x="1070847" y="664635"/>
                  <a:pt x="1097280" y="656705"/>
                </a:cubicBezTo>
                <a:cubicBezTo>
                  <a:pt x="1148323" y="641392"/>
                  <a:pt x="1135336" y="651902"/>
                  <a:pt x="1155469" y="631767"/>
                </a:cubicBezTo>
                <a:lnTo>
                  <a:pt x="1005840" y="3325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83527" y="1487978"/>
            <a:ext cx="2252749" cy="1729731"/>
          </a:xfrm>
          <a:custGeom>
            <a:avLst/>
            <a:gdLst>
              <a:gd name="connsiteX0" fmla="*/ 1330037 w 2252749"/>
              <a:gd name="connsiteY0" fmla="*/ 0 h 1729731"/>
              <a:gd name="connsiteX1" fmla="*/ 640080 w 2252749"/>
              <a:gd name="connsiteY1" fmla="*/ 207818 h 1729731"/>
              <a:gd name="connsiteX2" fmla="*/ 523702 w 2252749"/>
              <a:gd name="connsiteY2" fmla="*/ 315884 h 1729731"/>
              <a:gd name="connsiteX3" fmla="*/ 507077 w 2252749"/>
              <a:gd name="connsiteY3" fmla="*/ 340822 h 1729731"/>
              <a:gd name="connsiteX4" fmla="*/ 482138 w 2252749"/>
              <a:gd name="connsiteY4" fmla="*/ 357447 h 1729731"/>
              <a:gd name="connsiteX5" fmla="*/ 448888 w 2252749"/>
              <a:gd name="connsiteY5" fmla="*/ 399011 h 1729731"/>
              <a:gd name="connsiteX6" fmla="*/ 399011 w 2252749"/>
              <a:gd name="connsiteY6" fmla="*/ 465513 h 1729731"/>
              <a:gd name="connsiteX7" fmla="*/ 374073 w 2252749"/>
              <a:gd name="connsiteY7" fmla="*/ 523702 h 1729731"/>
              <a:gd name="connsiteX8" fmla="*/ 357448 w 2252749"/>
              <a:gd name="connsiteY8" fmla="*/ 548640 h 1729731"/>
              <a:gd name="connsiteX9" fmla="*/ 324197 w 2252749"/>
              <a:gd name="connsiteY9" fmla="*/ 631767 h 1729731"/>
              <a:gd name="connsiteX10" fmla="*/ 307571 w 2252749"/>
              <a:gd name="connsiteY10" fmla="*/ 648393 h 1729731"/>
              <a:gd name="connsiteX11" fmla="*/ 299258 w 2252749"/>
              <a:gd name="connsiteY11" fmla="*/ 689957 h 1729731"/>
              <a:gd name="connsiteX12" fmla="*/ 290946 w 2252749"/>
              <a:gd name="connsiteY12" fmla="*/ 814647 h 1729731"/>
              <a:gd name="connsiteX13" fmla="*/ 282633 w 2252749"/>
              <a:gd name="connsiteY13" fmla="*/ 955964 h 1729731"/>
              <a:gd name="connsiteX14" fmla="*/ 266008 w 2252749"/>
              <a:gd name="connsiteY14" fmla="*/ 1039091 h 1729731"/>
              <a:gd name="connsiteX15" fmla="*/ 274320 w 2252749"/>
              <a:gd name="connsiteY15" fmla="*/ 1280160 h 1729731"/>
              <a:gd name="connsiteX16" fmla="*/ 290946 w 2252749"/>
              <a:gd name="connsiteY16" fmla="*/ 1330037 h 1729731"/>
              <a:gd name="connsiteX17" fmla="*/ 324197 w 2252749"/>
              <a:gd name="connsiteY17" fmla="*/ 1379913 h 1729731"/>
              <a:gd name="connsiteX18" fmla="*/ 349135 w 2252749"/>
              <a:gd name="connsiteY18" fmla="*/ 1396538 h 1729731"/>
              <a:gd name="connsiteX19" fmla="*/ 415637 w 2252749"/>
              <a:gd name="connsiteY19" fmla="*/ 1471353 h 1729731"/>
              <a:gd name="connsiteX20" fmla="*/ 440575 w 2252749"/>
              <a:gd name="connsiteY20" fmla="*/ 1496291 h 1729731"/>
              <a:gd name="connsiteX21" fmla="*/ 465513 w 2252749"/>
              <a:gd name="connsiteY21" fmla="*/ 1512917 h 1729731"/>
              <a:gd name="connsiteX22" fmla="*/ 498764 w 2252749"/>
              <a:gd name="connsiteY22" fmla="*/ 1537855 h 1729731"/>
              <a:gd name="connsiteX23" fmla="*/ 556953 w 2252749"/>
              <a:gd name="connsiteY23" fmla="*/ 1571106 h 1729731"/>
              <a:gd name="connsiteX24" fmla="*/ 623455 w 2252749"/>
              <a:gd name="connsiteY24" fmla="*/ 1612669 h 1729731"/>
              <a:gd name="connsiteX25" fmla="*/ 656706 w 2252749"/>
              <a:gd name="connsiteY25" fmla="*/ 1637607 h 1729731"/>
              <a:gd name="connsiteX26" fmla="*/ 723208 w 2252749"/>
              <a:gd name="connsiteY26" fmla="*/ 1662546 h 1729731"/>
              <a:gd name="connsiteX27" fmla="*/ 872837 w 2252749"/>
              <a:gd name="connsiteY27" fmla="*/ 1695797 h 1729731"/>
              <a:gd name="connsiteX28" fmla="*/ 922713 w 2252749"/>
              <a:gd name="connsiteY28" fmla="*/ 1704109 h 1729731"/>
              <a:gd name="connsiteX29" fmla="*/ 1005840 w 2252749"/>
              <a:gd name="connsiteY29" fmla="*/ 1712422 h 1729731"/>
              <a:gd name="connsiteX30" fmla="*/ 1321724 w 2252749"/>
              <a:gd name="connsiteY30" fmla="*/ 1712422 h 1729731"/>
              <a:gd name="connsiteX31" fmla="*/ 1354975 w 2252749"/>
              <a:gd name="connsiteY31" fmla="*/ 1704109 h 1729731"/>
              <a:gd name="connsiteX32" fmla="*/ 1404851 w 2252749"/>
              <a:gd name="connsiteY32" fmla="*/ 1687484 h 1729731"/>
              <a:gd name="connsiteX33" fmla="*/ 0 w 2252749"/>
              <a:gd name="connsiteY33" fmla="*/ 365760 h 1729731"/>
              <a:gd name="connsiteX34" fmla="*/ 1388226 w 2252749"/>
              <a:gd name="connsiteY34" fmla="*/ 931026 h 1729731"/>
              <a:gd name="connsiteX35" fmla="*/ 1961804 w 2252749"/>
              <a:gd name="connsiteY35" fmla="*/ 1064029 h 1729731"/>
              <a:gd name="connsiteX36" fmla="*/ 2078182 w 2252749"/>
              <a:gd name="connsiteY36" fmla="*/ 1039091 h 1729731"/>
              <a:gd name="connsiteX37" fmla="*/ 2119746 w 2252749"/>
              <a:gd name="connsiteY37" fmla="*/ 997527 h 1729731"/>
              <a:gd name="connsiteX38" fmla="*/ 2177935 w 2252749"/>
              <a:gd name="connsiteY38" fmla="*/ 947651 h 1729731"/>
              <a:gd name="connsiteX39" fmla="*/ 2194560 w 2252749"/>
              <a:gd name="connsiteY39" fmla="*/ 914400 h 1729731"/>
              <a:gd name="connsiteX40" fmla="*/ 2211186 w 2252749"/>
              <a:gd name="connsiteY40" fmla="*/ 897775 h 1729731"/>
              <a:gd name="connsiteX41" fmla="*/ 2227811 w 2252749"/>
              <a:gd name="connsiteY41" fmla="*/ 831273 h 1729731"/>
              <a:gd name="connsiteX42" fmla="*/ 2236124 w 2252749"/>
              <a:gd name="connsiteY42" fmla="*/ 806335 h 1729731"/>
              <a:gd name="connsiteX43" fmla="*/ 2244437 w 2252749"/>
              <a:gd name="connsiteY43" fmla="*/ 731520 h 1729731"/>
              <a:gd name="connsiteX44" fmla="*/ 2252749 w 2252749"/>
              <a:gd name="connsiteY44" fmla="*/ 706582 h 1729731"/>
              <a:gd name="connsiteX45" fmla="*/ 2236124 w 2252749"/>
              <a:gd name="connsiteY45" fmla="*/ 598517 h 1729731"/>
              <a:gd name="connsiteX46" fmla="*/ 2219498 w 2252749"/>
              <a:gd name="connsiteY46" fmla="*/ 573578 h 1729731"/>
              <a:gd name="connsiteX47" fmla="*/ 2119746 w 2252749"/>
              <a:gd name="connsiteY47" fmla="*/ 532015 h 1729731"/>
              <a:gd name="connsiteX48" fmla="*/ 2044931 w 2252749"/>
              <a:gd name="connsiteY48" fmla="*/ 507077 h 1729731"/>
              <a:gd name="connsiteX49" fmla="*/ 1986742 w 2252749"/>
              <a:gd name="connsiteY49" fmla="*/ 490451 h 1729731"/>
              <a:gd name="connsiteX50" fmla="*/ 1978429 w 2252749"/>
              <a:gd name="connsiteY50" fmla="*/ 440575 h 1729731"/>
              <a:gd name="connsiteX51" fmla="*/ 1978429 w 2252749"/>
              <a:gd name="connsiteY51" fmla="*/ 199506 h 1729731"/>
              <a:gd name="connsiteX52" fmla="*/ 1920240 w 2252749"/>
              <a:gd name="connsiteY52" fmla="*/ 157942 h 1729731"/>
              <a:gd name="connsiteX53" fmla="*/ 1886989 w 2252749"/>
              <a:gd name="connsiteY53" fmla="*/ 133004 h 1729731"/>
              <a:gd name="connsiteX54" fmla="*/ 1870364 w 2252749"/>
              <a:gd name="connsiteY54" fmla="*/ 116378 h 1729731"/>
              <a:gd name="connsiteX55" fmla="*/ 1803862 w 2252749"/>
              <a:gd name="connsiteY55" fmla="*/ 83127 h 1729731"/>
              <a:gd name="connsiteX56" fmla="*/ 1778924 w 2252749"/>
              <a:gd name="connsiteY56" fmla="*/ 66502 h 1729731"/>
              <a:gd name="connsiteX57" fmla="*/ 1745673 w 2252749"/>
              <a:gd name="connsiteY57" fmla="*/ 58189 h 1729731"/>
              <a:gd name="connsiteX58" fmla="*/ 1720735 w 2252749"/>
              <a:gd name="connsiteY58" fmla="*/ 41564 h 1729731"/>
              <a:gd name="connsiteX59" fmla="*/ 1679171 w 2252749"/>
              <a:gd name="connsiteY59" fmla="*/ 33251 h 1729731"/>
              <a:gd name="connsiteX60" fmla="*/ 1579418 w 2252749"/>
              <a:gd name="connsiteY60" fmla="*/ 24938 h 1729731"/>
              <a:gd name="connsiteX61" fmla="*/ 1330037 w 2252749"/>
              <a:gd name="connsiteY61" fmla="*/ 0 h 172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252749" h="1729731">
                <a:moveTo>
                  <a:pt x="1330037" y="0"/>
                </a:moveTo>
                <a:lnTo>
                  <a:pt x="640080" y="207818"/>
                </a:lnTo>
                <a:cubicBezTo>
                  <a:pt x="626742" y="219489"/>
                  <a:pt x="537845" y="294670"/>
                  <a:pt x="523702" y="315884"/>
                </a:cubicBezTo>
                <a:cubicBezTo>
                  <a:pt x="518160" y="324197"/>
                  <a:pt x="514141" y="333758"/>
                  <a:pt x="507077" y="340822"/>
                </a:cubicBezTo>
                <a:cubicBezTo>
                  <a:pt x="500012" y="347886"/>
                  <a:pt x="489940" y="351206"/>
                  <a:pt x="482138" y="357447"/>
                </a:cubicBezTo>
                <a:cubicBezTo>
                  <a:pt x="459840" y="375285"/>
                  <a:pt x="468087" y="375012"/>
                  <a:pt x="448888" y="399011"/>
                </a:cubicBezTo>
                <a:cubicBezTo>
                  <a:pt x="426380" y="427146"/>
                  <a:pt x="415584" y="415795"/>
                  <a:pt x="399011" y="465513"/>
                </a:cubicBezTo>
                <a:cubicBezTo>
                  <a:pt x="389685" y="493490"/>
                  <a:pt x="390507" y="494942"/>
                  <a:pt x="374073" y="523702"/>
                </a:cubicBezTo>
                <a:cubicBezTo>
                  <a:pt x="369116" y="532376"/>
                  <a:pt x="361506" y="539511"/>
                  <a:pt x="357448" y="548640"/>
                </a:cubicBezTo>
                <a:cubicBezTo>
                  <a:pt x="339426" y="589191"/>
                  <a:pt x="346876" y="597749"/>
                  <a:pt x="324197" y="631767"/>
                </a:cubicBezTo>
                <a:cubicBezTo>
                  <a:pt x="319849" y="638288"/>
                  <a:pt x="313113" y="642851"/>
                  <a:pt x="307571" y="648393"/>
                </a:cubicBezTo>
                <a:cubicBezTo>
                  <a:pt x="304800" y="662248"/>
                  <a:pt x="300664" y="675898"/>
                  <a:pt x="299258" y="689957"/>
                </a:cubicBezTo>
                <a:cubicBezTo>
                  <a:pt x="295113" y="731406"/>
                  <a:pt x="293544" y="773073"/>
                  <a:pt x="290946" y="814647"/>
                </a:cubicBezTo>
                <a:cubicBezTo>
                  <a:pt x="288003" y="861742"/>
                  <a:pt x="287844" y="909066"/>
                  <a:pt x="282633" y="955964"/>
                </a:cubicBezTo>
                <a:cubicBezTo>
                  <a:pt x="279512" y="984049"/>
                  <a:pt x="271550" y="1011382"/>
                  <a:pt x="266008" y="1039091"/>
                </a:cubicBezTo>
                <a:cubicBezTo>
                  <a:pt x="268779" y="1119447"/>
                  <a:pt x="267453" y="1200050"/>
                  <a:pt x="274320" y="1280160"/>
                </a:cubicBezTo>
                <a:cubicBezTo>
                  <a:pt x="275817" y="1297621"/>
                  <a:pt x="281225" y="1315455"/>
                  <a:pt x="290946" y="1330037"/>
                </a:cubicBezTo>
                <a:cubicBezTo>
                  <a:pt x="302030" y="1346662"/>
                  <a:pt x="307572" y="1368830"/>
                  <a:pt x="324197" y="1379913"/>
                </a:cubicBezTo>
                <a:lnTo>
                  <a:pt x="349135" y="1396538"/>
                </a:lnTo>
                <a:cubicBezTo>
                  <a:pt x="385829" y="1445464"/>
                  <a:pt x="364276" y="1419992"/>
                  <a:pt x="415637" y="1471353"/>
                </a:cubicBezTo>
                <a:cubicBezTo>
                  <a:pt x="423950" y="1479666"/>
                  <a:pt x="430794" y="1489770"/>
                  <a:pt x="440575" y="1496291"/>
                </a:cubicBezTo>
                <a:cubicBezTo>
                  <a:pt x="448888" y="1501833"/>
                  <a:pt x="457383" y="1507110"/>
                  <a:pt x="465513" y="1512917"/>
                </a:cubicBezTo>
                <a:cubicBezTo>
                  <a:pt x="476787" y="1520970"/>
                  <a:pt x="487015" y="1530512"/>
                  <a:pt x="498764" y="1537855"/>
                </a:cubicBezTo>
                <a:cubicBezTo>
                  <a:pt x="531292" y="1558185"/>
                  <a:pt x="529492" y="1548221"/>
                  <a:pt x="556953" y="1571106"/>
                </a:cubicBezTo>
                <a:cubicBezTo>
                  <a:pt x="636884" y="1637716"/>
                  <a:pt x="514566" y="1552177"/>
                  <a:pt x="623455" y="1612669"/>
                </a:cubicBezTo>
                <a:cubicBezTo>
                  <a:pt x="635566" y="1619397"/>
                  <a:pt x="644957" y="1630264"/>
                  <a:pt x="656706" y="1637607"/>
                </a:cubicBezTo>
                <a:cubicBezTo>
                  <a:pt x="685687" y="1655720"/>
                  <a:pt x="691293" y="1654567"/>
                  <a:pt x="723208" y="1662546"/>
                </a:cubicBezTo>
                <a:cubicBezTo>
                  <a:pt x="778817" y="1718155"/>
                  <a:pt x="732109" y="1682395"/>
                  <a:pt x="872837" y="1695797"/>
                </a:cubicBezTo>
                <a:cubicBezTo>
                  <a:pt x="889616" y="1697395"/>
                  <a:pt x="905989" y="1702018"/>
                  <a:pt x="922713" y="1704109"/>
                </a:cubicBezTo>
                <a:cubicBezTo>
                  <a:pt x="950345" y="1707563"/>
                  <a:pt x="978131" y="1709651"/>
                  <a:pt x="1005840" y="1712422"/>
                </a:cubicBezTo>
                <a:cubicBezTo>
                  <a:pt x="1127794" y="1742911"/>
                  <a:pt x="1050233" y="1726711"/>
                  <a:pt x="1321724" y="1712422"/>
                </a:cubicBezTo>
                <a:cubicBezTo>
                  <a:pt x="1333133" y="1711822"/>
                  <a:pt x="1344032" y="1707392"/>
                  <a:pt x="1354975" y="1704109"/>
                </a:cubicBezTo>
                <a:cubicBezTo>
                  <a:pt x="1371761" y="1699073"/>
                  <a:pt x="1404851" y="1687484"/>
                  <a:pt x="1404851" y="1687484"/>
                </a:cubicBezTo>
                <a:lnTo>
                  <a:pt x="0" y="365760"/>
                </a:lnTo>
                <a:lnTo>
                  <a:pt x="1388226" y="931026"/>
                </a:lnTo>
                <a:lnTo>
                  <a:pt x="1961804" y="1064029"/>
                </a:lnTo>
                <a:cubicBezTo>
                  <a:pt x="1995890" y="1060242"/>
                  <a:pt x="2046362" y="1061365"/>
                  <a:pt x="2078182" y="1039091"/>
                </a:cubicBezTo>
                <a:cubicBezTo>
                  <a:pt x="2094234" y="1027855"/>
                  <a:pt x="2104446" y="1009767"/>
                  <a:pt x="2119746" y="997527"/>
                </a:cubicBezTo>
                <a:cubicBezTo>
                  <a:pt x="2167429" y="959381"/>
                  <a:pt x="2148763" y="976823"/>
                  <a:pt x="2177935" y="947651"/>
                </a:cubicBezTo>
                <a:cubicBezTo>
                  <a:pt x="2183477" y="936567"/>
                  <a:pt x="2187686" y="924711"/>
                  <a:pt x="2194560" y="914400"/>
                </a:cubicBezTo>
                <a:cubicBezTo>
                  <a:pt x="2198907" y="907879"/>
                  <a:pt x="2208275" y="905052"/>
                  <a:pt x="2211186" y="897775"/>
                </a:cubicBezTo>
                <a:cubicBezTo>
                  <a:pt x="2219672" y="876560"/>
                  <a:pt x="2220585" y="852950"/>
                  <a:pt x="2227811" y="831273"/>
                </a:cubicBezTo>
                <a:lnTo>
                  <a:pt x="2236124" y="806335"/>
                </a:lnTo>
                <a:cubicBezTo>
                  <a:pt x="2238895" y="781397"/>
                  <a:pt x="2240312" y="756270"/>
                  <a:pt x="2244437" y="731520"/>
                </a:cubicBezTo>
                <a:cubicBezTo>
                  <a:pt x="2245877" y="722877"/>
                  <a:pt x="2252749" y="715344"/>
                  <a:pt x="2252749" y="706582"/>
                </a:cubicBezTo>
                <a:cubicBezTo>
                  <a:pt x="2252749" y="687505"/>
                  <a:pt x="2250354" y="626976"/>
                  <a:pt x="2236124" y="598517"/>
                </a:cubicBezTo>
                <a:cubicBezTo>
                  <a:pt x="2231656" y="589581"/>
                  <a:pt x="2226563" y="580643"/>
                  <a:pt x="2219498" y="573578"/>
                </a:cubicBezTo>
                <a:cubicBezTo>
                  <a:pt x="2196094" y="550174"/>
                  <a:pt x="2142452" y="539584"/>
                  <a:pt x="2119746" y="532015"/>
                </a:cubicBezTo>
                <a:lnTo>
                  <a:pt x="2044931" y="507077"/>
                </a:lnTo>
                <a:cubicBezTo>
                  <a:pt x="2003179" y="496639"/>
                  <a:pt x="2022518" y="502377"/>
                  <a:pt x="1986742" y="490451"/>
                </a:cubicBezTo>
                <a:cubicBezTo>
                  <a:pt x="1983971" y="473826"/>
                  <a:pt x="1978429" y="457430"/>
                  <a:pt x="1978429" y="440575"/>
                </a:cubicBezTo>
                <a:cubicBezTo>
                  <a:pt x="1978429" y="358933"/>
                  <a:pt x="1998743" y="280762"/>
                  <a:pt x="1978429" y="199506"/>
                </a:cubicBezTo>
                <a:cubicBezTo>
                  <a:pt x="1973146" y="178375"/>
                  <a:pt x="1934052" y="166574"/>
                  <a:pt x="1920240" y="157942"/>
                </a:cubicBezTo>
                <a:cubicBezTo>
                  <a:pt x="1908491" y="150599"/>
                  <a:pt x="1897632" y="141874"/>
                  <a:pt x="1886989" y="133004"/>
                </a:cubicBezTo>
                <a:cubicBezTo>
                  <a:pt x="1880968" y="127987"/>
                  <a:pt x="1877084" y="120410"/>
                  <a:pt x="1870364" y="116378"/>
                </a:cubicBezTo>
                <a:cubicBezTo>
                  <a:pt x="1849112" y="103627"/>
                  <a:pt x="1824484" y="96874"/>
                  <a:pt x="1803862" y="83127"/>
                </a:cubicBezTo>
                <a:cubicBezTo>
                  <a:pt x="1795549" y="77585"/>
                  <a:pt x="1788107" y="70437"/>
                  <a:pt x="1778924" y="66502"/>
                </a:cubicBezTo>
                <a:cubicBezTo>
                  <a:pt x="1768423" y="62002"/>
                  <a:pt x="1756757" y="60960"/>
                  <a:pt x="1745673" y="58189"/>
                </a:cubicBezTo>
                <a:cubicBezTo>
                  <a:pt x="1737360" y="52647"/>
                  <a:pt x="1730089" y="45072"/>
                  <a:pt x="1720735" y="41564"/>
                </a:cubicBezTo>
                <a:cubicBezTo>
                  <a:pt x="1707506" y="36603"/>
                  <a:pt x="1692878" y="36678"/>
                  <a:pt x="1679171" y="33251"/>
                </a:cubicBezTo>
                <a:cubicBezTo>
                  <a:pt x="1614375" y="17052"/>
                  <a:pt x="1709100" y="24938"/>
                  <a:pt x="1579418" y="24938"/>
                </a:cubicBezTo>
                <a:lnTo>
                  <a:pt x="133003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296785" y="3985980"/>
            <a:ext cx="989215" cy="1114676"/>
          </a:xfrm>
          <a:custGeom>
            <a:avLst/>
            <a:gdLst>
              <a:gd name="connsiteX0" fmla="*/ 116379 w 989215"/>
              <a:gd name="connsiteY0" fmla="*/ 45693 h 1114676"/>
              <a:gd name="connsiteX1" fmla="*/ 108066 w 989215"/>
              <a:gd name="connsiteY1" fmla="*/ 103882 h 1114676"/>
              <a:gd name="connsiteX2" fmla="*/ 74815 w 989215"/>
              <a:gd name="connsiteY2" fmla="*/ 187009 h 1114676"/>
              <a:gd name="connsiteX3" fmla="*/ 49877 w 989215"/>
              <a:gd name="connsiteY3" fmla="*/ 220260 h 1114676"/>
              <a:gd name="connsiteX4" fmla="*/ 16626 w 989215"/>
              <a:gd name="connsiteY4" fmla="*/ 311700 h 1114676"/>
              <a:gd name="connsiteX5" fmla="*/ 0 w 989215"/>
              <a:gd name="connsiteY5" fmla="*/ 419765 h 1114676"/>
              <a:gd name="connsiteX6" fmla="*/ 8313 w 989215"/>
              <a:gd name="connsiteY6" fmla="*/ 627584 h 1114676"/>
              <a:gd name="connsiteX7" fmla="*/ 41564 w 989215"/>
              <a:gd name="connsiteY7" fmla="*/ 669147 h 1114676"/>
              <a:gd name="connsiteX8" fmla="*/ 66502 w 989215"/>
              <a:gd name="connsiteY8" fmla="*/ 694085 h 1114676"/>
              <a:gd name="connsiteX9" fmla="*/ 141317 w 989215"/>
              <a:gd name="connsiteY9" fmla="*/ 719024 h 1114676"/>
              <a:gd name="connsiteX10" fmla="*/ 199506 w 989215"/>
              <a:gd name="connsiteY10" fmla="*/ 727336 h 1114676"/>
              <a:gd name="connsiteX11" fmla="*/ 299259 w 989215"/>
              <a:gd name="connsiteY11" fmla="*/ 743962 h 1114676"/>
              <a:gd name="connsiteX12" fmla="*/ 399011 w 989215"/>
              <a:gd name="connsiteY12" fmla="*/ 719024 h 1114676"/>
              <a:gd name="connsiteX13" fmla="*/ 415637 w 989215"/>
              <a:gd name="connsiteY13" fmla="*/ 702398 h 1114676"/>
              <a:gd name="connsiteX14" fmla="*/ 415637 w 989215"/>
              <a:gd name="connsiteY14" fmla="*/ 577707 h 1114676"/>
              <a:gd name="connsiteX15" fmla="*/ 382386 w 989215"/>
              <a:gd name="connsiteY15" fmla="*/ 561082 h 1114676"/>
              <a:gd name="connsiteX16" fmla="*/ 307571 w 989215"/>
              <a:gd name="connsiteY16" fmla="*/ 519518 h 1114676"/>
              <a:gd name="connsiteX17" fmla="*/ 116379 w 989215"/>
              <a:gd name="connsiteY17" fmla="*/ 536144 h 1114676"/>
              <a:gd name="connsiteX18" fmla="*/ 83128 w 989215"/>
              <a:gd name="connsiteY18" fmla="*/ 552769 h 1114676"/>
              <a:gd name="connsiteX19" fmla="*/ 41564 w 989215"/>
              <a:gd name="connsiteY19" fmla="*/ 652522 h 1114676"/>
              <a:gd name="connsiteX20" fmla="*/ 33251 w 989215"/>
              <a:gd name="connsiteY20" fmla="*/ 694085 h 1114676"/>
              <a:gd name="connsiteX21" fmla="*/ 41564 w 989215"/>
              <a:gd name="connsiteY21" fmla="*/ 835402 h 1114676"/>
              <a:gd name="connsiteX22" fmla="*/ 74815 w 989215"/>
              <a:gd name="connsiteY22" fmla="*/ 868653 h 1114676"/>
              <a:gd name="connsiteX23" fmla="*/ 174568 w 989215"/>
              <a:gd name="connsiteY23" fmla="*/ 960093 h 1114676"/>
              <a:gd name="connsiteX24" fmla="*/ 241070 w 989215"/>
              <a:gd name="connsiteY24" fmla="*/ 985031 h 1114676"/>
              <a:gd name="connsiteX25" fmla="*/ 266008 w 989215"/>
              <a:gd name="connsiteY25" fmla="*/ 1001656 h 1114676"/>
              <a:gd name="connsiteX26" fmla="*/ 299259 w 989215"/>
              <a:gd name="connsiteY26" fmla="*/ 1009969 h 1114676"/>
              <a:gd name="connsiteX27" fmla="*/ 349135 w 989215"/>
              <a:gd name="connsiteY27" fmla="*/ 1034907 h 1114676"/>
              <a:gd name="connsiteX28" fmla="*/ 399011 w 989215"/>
              <a:gd name="connsiteY28" fmla="*/ 1051533 h 1114676"/>
              <a:gd name="connsiteX29" fmla="*/ 457200 w 989215"/>
              <a:gd name="connsiteY29" fmla="*/ 1076471 h 1114676"/>
              <a:gd name="connsiteX30" fmla="*/ 523702 w 989215"/>
              <a:gd name="connsiteY30" fmla="*/ 1101409 h 1114676"/>
              <a:gd name="connsiteX31" fmla="*/ 573579 w 989215"/>
              <a:gd name="connsiteY31" fmla="*/ 1109722 h 1114676"/>
              <a:gd name="connsiteX32" fmla="*/ 839586 w 989215"/>
              <a:gd name="connsiteY32" fmla="*/ 1076471 h 1114676"/>
              <a:gd name="connsiteX33" fmla="*/ 864524 w 989215"/>
              <a:gd name="connsiteY33" fmla="*/ 1051533 h 1114676"/>
              <a:gd name="connsiteX34" fmla="*/ 889462 w 989215"/>
              <a:gd name="connsiteY34" fmla="*/ 1034907 h 1114676"/>
              <a:gd name="connsiteX35" fmla="*/ 939339 w 989215"/>
              <a:gd name="connsiteY35" fmla="*/ 976718 h 1114676"/>
              <a:gd name="connsiteX36" fmla="*/ 955964 w 989215"/>
              <a:gd name="connsiteY36" fmla="*/ 943467 h 1114676"/>
              <a:gd name="connsiteX37" fmla="*/ 972590 w 989215"/>
              <a:gd name="connsiteY37" fmla="*/ 893591 h 1114676"/>
              <a:gd name="connsiteX38" fmla="*/ 989215 w 989215"/>
              <a:gd name="connsiteY38" fmla="*/ 727336 h 1114676"/>
              <a:gd name="connsiteX39" fmla="*/ 980902 w 989215"/>
              <a:gd name="connsiteY39" fmla="*/ 544456 h 1114676"/>
              <a:gd name="connsiteX40" fmla="*/ 972590 w 989215"/>
              <a:gd name="connsiteY40" fmla="*/ 519518 h 1114676"/>
              <a:gd name="connsiteX41" fmla="*/ 922713 w 989215"/>
              <a:gd name="connsiteY41" fmla="*/ 486267 h 1114676"/>
              <a:gd name="connsiteX42" fmla="*/ 864524 w 989215"/>
              <a:gd name="connsiteY42" fmla="*/ 444704 h 1114676"/>
              <a:gd name="connsiteX43" fmla="*/ 831273 w 989215"/>
              <a:gd name="connsiteY43" fmla="*/ 419765 h 1114676"/>
              <a:gd name="connsiteX44" fmla="*/ 781397 w 989215"/>
              <a:gd name="connsiteY44" fmla="*/ 394827 h 1114676"/>
              <a:gd name="connsiteX45" fmla="*/ 706582 w 989215"/>
              <a:gd name="connsiteY45" fmla="*/ 361576 h 1114676"/>
              <a:gd name="connsiteX46" fmla="*/ 665019 w 989215"/>
              <a:gd name="connsiteY46" fmla="*/ 328325 h 1114676"/>
              <a:gd name="connsiteX47" fmla="*/ 640080 w 989215"/>
              <a:gd name="connsiteY47" fmla="*/ 311700 h 1114676"/>
              <a:gd name="connsiteX48" fmla="*/ 615142 w 989215"/>
              <a:gd name="connsiteY48" fmla="*/ 286762 h 1114676"/>
              <a:gd name="connsiteX49" fmla="*/ 581891 w 989215"/>
              <a:gd name="connsiteY49" fmla="*/ 278449 h 1114676"/>
              <a:gd name="connsiteX50" fmla="*/ 565266 w 989215"/>
              <a:gd name="connsiteY50" fmla="*/ 253511 h 1114676"/>
              <a:gd name="connsiteX51" fmla="*/ 532015 w 989215"/>
              <a:gd name="connsiteY51" fmla="*/ 245198 h 1114676"/>
              <a:gd name="connsiteX52" fmla="*/ 507077 w 989215"/>
              <a:gd name="connsiteY52" fmla="*/ 228573 h 1114676"/>
              <a:gd name="connsiteX53" fmla="*/ 465513 w 989215"/>
              <a:gd name="connsiteY53" fmla="*/ 211947 h 1114676"/>
              <a:gd name="connsiteX54" fmla="*/ 423950 w 989215"/>
              <a:gd name="connsiteY54" fmla="*/ 187009 h 1114676"/>
              <a:gd name="connsiteX55" fmla="*/ 399011 w 989215"/>
              <a:gd name="connsiteY55" fmla="*/ 178696 h 1114676"/>
              <a:gd name="connsiteX56" fmla="*/ 374073 w 989215"/>
              <a:gd name="connsiteY56" fmla="*/ 162071 h 1114676"/>
              <a:gd name="connsiteX57" fmla="*/ 340822 w 989215"/>
              <a:gd name="connsiteY57" fmla="*/ 153758 h 1114676"/>
              <a:gd name="connsiteX58" fmla="*/ 266008 w 989215"/>
              <a:gd name="connsiteY58" fmla="*/ 128820 h 1114676"/>
              <a:gd name="connsiteX59" fmla="*/ 191193 w 989215"/>
              <a:gd name="connsiteY59" fmla="*/ 112195 h 1114676"/>
              <a:gd name="connsiteX60" fmla="*/ 166255 w 989215"/>
              <a:gd name="connsiteY60" fmla="*/ 103882 h 1114676"/>
              <a:gd name="connsiteX61" fmla="*/ 116379 w 989215"/>
              <a:gd name="connsiteY61" fmla="*/ 95569 h 1114676"/>
              <a:gd name="connsiteX62" fmla="*/ 174568 w 989215"/>
              <a:gd name="connsiteY62" fmla="*/ 112195 h 1114676"/>
              <a:gd name="connsiteX63" fmla="*/ 274320 w 989215"/>
              <a:gd name="connsiteY63" fmla="*/ 120507 h 1114676"/>
              <a:gd name="connsiteX64" fmla="*/ 349135 w 989215"/>
              <a:gd name="connsiteY64" fmla="*/ 128820 h 1114676"/>
              <a:gd name="connsiteX65" fmla="*/ 374073 w 989215"/>
              <a:gd name="connsiteY65" fmla="*/ 137133 h 1114676"/>
              <a:gd name="connsiteX66" fmla="*/ 432262 w 989215"/>
              <a:gd name="connsiteY66" fmla="*/ 162071 h 1114676"/>
              <a:gd name="connsiteX67" fmla="*/ 532015 w 989215"/>
              <a:gd name="connsiteY67" fmla="*/ 170384 h 1114676"/>
              <a:gd name="connsiteX68" fmla="*/ 523702 w 989215"/>
              <a:gd name="connsiteY68" fmla="*/ 78944 h 1114676"/>
              <a:gd name="connsiteX69" fmla="*/ 507077 w 989215"/>
              <a:gd name="connsiteY69" fmla="*/ 54005 h 1114676"/>
              <a:gd name="connsiteX70" fmla="*/ 448888 w 989215"/>
              <a:gd name="connsiteY70" fmla="*/ 29067 h 1114676"/>
              <a:gd name="connsiteX71" fmla="*/ 108066 w 989215"/>
              <a:gd name="connsiteY71" fmla="*/ 95569 h 111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89215" h="1114676">
                <a:moveTo>
                  <a:pt x="116379" y="45693"/>
                </a:moveTo>
                <a:cubicBezTo>
                  <a:pt x="113608" y="65089"/>
                  <a:pt x="112472" y="84791"/>
                  <a:pt x="108066" y="103882"/>
                </a:cubicBezTo>
                <a:cubicBezTo>
                  <a:pt x="102607" y="127538"/>
                  <a:pt x="88610" y="164937"/>
                  <a:pt x="74815" y="187009"/>
                </a:cubicBezTo>
                <a:cubicBezTo>
                  <a:pt x="67472" y="198758"/>
                  <a:pt x="58190" y="209176"/>
                  <a:pt x="49877" y="220260"/>
                </a:cubicBezTo>
                <a:cubicBezTo>
                  <a:pt x="26151" y="386340"/>
                  <a:pt x="62833" y="196182"/>
                  <a:pt x="16626" y="311700"/>
                </a:cubicBezTo>
                <a:cubicBezTo>
                  <a:pt x="14063" y="318108"/>
                  <a:pt x="268" y="417888"/>
                  <a:pt x="0" y="419765"/>
                </a:cubicBezTo>
                <a:cubicBezTo>
                  <a:pt x="2771" y="489038"/>
                  <a:pt x="3373" y="558432"/>
                  <a:pt x="8313" y="627584"/>
                </a:cubicBezTo>
                <a:cubicBezTo>
                  <a:pt x="10559" y="659022"/>
                  <a:pt x="19855" y="651057"/>
                  <a:pt x="41564" y="669147"/>
                </a:cubicBezTo>
                <a:cubicBezTo>
                  <a:pt x="50595" y="676673"/>
                  <a:pt x="56936" y="687252"/>
                  <a:pt x="66502" y="694085"/>
                </a:cubicBezTo>
                <a:cubicBezTo>
                  <a:pt x="91567" y="711989"/>
                  <a:pt x="111344" y="714029"/>
                  <a:pt x="141317" y="719024"/>
                </a:cubicBezTo>
                <a:cubicBezTo>
                  <a:pt x="160644" y="722245"/>
                  <a:pt x="180179" y="724115"/>
                  <a:pt x="199506" y="727336"/>
                </a:cubicBezTo>
                <a:cubicBezTo>
                  <a:pt x="345431" y="751656"/>
                  <a:pt x="109005" y="716782"/>
                  <a:pt x="299259" y="743962"/>
                </a:cubicBezTo>
                <a:cubicBezTo>
                  <a:pt x="361730" y="737021"/>
                  <a:pt x="362064" y="748582"/>
                  <a:pt x="399011" y="719024"/>
                </a:cubicBezTo>
                <a:cubicBezTo>
                  <a:pt x="405131" y="714128"/>
                  <a:pt x="410095" y="707940"/>
                  <a:pt x="415637" y="702398"/>
                </a:cubicBezTo>
                <a:cubicBezTo>
                  <a:pt x="424347" y="658848"/>
                  <a:pt x="435338" y="624988"/>
                  <a:pt x="415637" y="577707"/>
                </a:cubicBezTo>
                <a:cubicBezTo>
                  <a:pt x="410871" y="566268"/>
                  <a:pt x="393218" y="567100"/>
                  <a:pt x="382386" y="561082"/>
                </a:cubicBezTo>
                <a:cubicBezTo>
                  <a:pt x="288421" y="508881"/>
                  <a:pt x="387313" y="559390"/>
                  <a:pt x="307571" y="519518"/>
                </a:cubicBezTo>
                <a:cubicBezTo>
                  <a:pt x="243840" y="525060"/>
                  <a:pt x="179660" y="526769"/>
                  <a:pt x="116379" y="536144"/>
                </a:cubicBezTo>
                <a:cubicBezTo>
                  <a:pt x="104121" y="537960"/>
                  <a:pt x="90869" y="543093"/>
                  <a:pt x="83128" y="552769"/>
                </a:cubicBezTo>
                <a:cubicBezTo>
                  <a:pt x="58401" y="583678"/>
                  <a:pt x="49604" y="616345"/>
                  <a:pt x="41564" y="652522"/>
                </a:cubicBezTo>
                <a:cubicBezTo>
                  <a:pt x="38499" y="666314"/>
                  <a:pt x="36022" y="680231"/>
                  <a:pt x="33251" y="694085"/>
                </a:cubicBezTo>
                <a:cubicBezTo>
                  <a:pt x="36022" y="741191"/>
                  <a:pt x="30634" y="789498"/>
                  <a:pt x="41564" y="835402"/>
                </a:cubicBezTo>
                <a:cubicBezTo>
                  <a:pt x="45195" y="850650"/>
                  <a:pt x="66120" y="855611"/>
                  <a:pt x="74815" y="868653"/>
                </a:cubicBezTo>
                <a:cubicBezTo>
                  <a:pt x="100883" y="907756"/>
                  <a:pt x="120010" y="941909"/>
                  <a:pt x="174568" y="960093"/>
                </a:cubicBezTo>
                <a:cubicBezTo>
                  <a:pt x="196157" y="967289"/>
                  <a:pt x="221183" y="975087"/>
                  <a:pt x="241070" y="985031"/>
                </a:cubicBezTo>
                <a:cubicBezTo>
                  <a:pt x="250006" y="989499"/>
                  <a:pt x="256825" y="997721"/>
                  <a:pt x="266008" y="1001656"/>
                </a:cubicBezTo>
                <a:cubicBezTo>
                  <a:pt x="276509" y="1006156"/>
                  <a:pt x="288651" y="1005726"/>
                  <a:pt x="299259" y="1009969"/>
                </a:cubicBezTo>
                <a:cubicBezTo>
                  <a:pt x="316517" y="1016872"/>
                  <a:pt x="331977" y="1027758"/>
                  <a:pt x="349135" y="1034907"/>
                </a:cubicBezTo>
                <a:cubicBezTo>
                  <a:pt x="365312" y="1041647"/>
                  <a:pt x="384429" y="1041812"/>
                  <a:pt x="399011" y="1051533"/>
                </a:cubicBezTo>
                <a:cubicBezTo>
                  <a:pt x="442844" y="1080753"/>
                  <a:pt x="403523" y="1058579"/>
                  <a:pt x="457200" y="1076471"/>
                </a:cubicBezTo>
                <a:cubicBezTo>
                  <a:pt x="470131" y="1080781"/>
                  <a:pt x="506199" y="1097519"/>
                  <a:pt x="523702" y="1101409"/>
                </a:cubicBezTo>
                <a:cubicBezTo>
                  <a:pt x="540156" y="1105065"/>
                  <a:pt x="556953" y="1106951"/>
                  <a:pt x="573579" y="1109722"/>
                </a:cubicBezTo>
                <a:cubicBezTo>
                  <a:pt x="711063" y="1104630"/>
                  <a:pt x="756077" y="1139102"/>
                  <a:pt x="839586" y="1076471"/>
                </a:cubicBezTo>
                <a:cubicBezTo>
                  <a:pt x="848991" y="1069418"/>
                  <a:pt x="855493" y="1059059"/>
                  <a:pt x="864524" y="1051533"/>
                </a:cubicBezTo>
                <a:cubicBezTo>
                  <a:pt x="872199" y="1045137"/>
                  <a:pt x="881877" y="1041409"/>
                  <a:pt x="889462" y="1034907"/>
                </a:cubicBezTo>
                <a:cubicBezTo>
                  <a:pt x="912201" y="1015416"/>
                  <a:pt x="925221" y="1001425"/>
                  <a:pt x="939339" y="976718"/>
                </a:cubicBezTo>
                <a:cubicBezTo>
                  <a:pt x="945487" y="965959"/>
                  <a:pt x="951362" y="954973"/>
                  <a:pt x="955964" y="943467"/>
                </a:cubicBezTo>
                <a:cubicBezTo>
                  <a:pt x="962473" y="927196"/>
                  <a:pt x="972590" y="893591"/>
                  <a:pt x="972590" y="893591"/>
                </a:cubicBezTo>
                <a:cubicBezTo>
                  <a:pt x="983172" y="830092"/>
                  <a:pt x="989215" y="803439"/>
                  <a:pt x="989215" y="727336"/>
                </a:cubicBezTo>
                <a:cubicBezTo>
                  <a:pt x="989215" y="666313"/>
                  <a:pt x="985768" y="605285"/>
                  <a:pt x="980902" y="544456"/>
                </a:cubicBezTo>
                <a:cubicBezTo>
                  <a:pt x="980203" y="535722"/>
                  <a:pt x="978786" y="525714"/>
                  <a:pt x="972590" y="519518"/>
                </a:cubicBezTo>
                <a:cubicBezTo>
                  <a:pt x="958461" y="505389"/>
                  <a:pt x="938698" y="498256"/>
                  <a:pt x="922713" y="486267"/>
                </a:cubicBezTo>
                <a:cubicBezTo>
                  <a:pt x="813986" y="404723"/>
                  <a:pt x="949652" y="505510"/>
                  <a:pt x="864524" y="444704"/>
                </a:cubicBezTo>
                <a:cubicBezTo>
                  <a:pt x="853250" y="436651"/>
                  <a:pt x="843153" y="426893"/>
                  <a:pt x="831273" y="419765"/>
                </a:cubicBezTo>
                <a:cubicBezTo>
                  <a:pt x="815334" y="410202"/>
                  <a:pt x="798383" y="402376"/>
                  <a:pt x="781397" y="394827"/>
                </a:cubicBezTo>
                <a:cubicBezTo>
                  <a:pt x="733504" y="373542"/>
                  <a:pt x="775582" y="405486"/>
                  <a:pt x="706582" y="361576"/>
                </a:cubicBezTo>
                <a:cubicBezTo>
                  <a:pt x="691614" y="352050"/>
                  <a:pt x="679213" y="338970"/>
                  <a:pt x="665019" y="328325"/>
                </a:cubicBezTo>
                <a:cubicBezTo>
                  <a:pt x="657026" y="322331"/>
                  <a:pt x="647755" y="318096"/>
                  <a:pt x="640080" y="311700"/>
                </a:cubicBezTo>
                <a:cubicBezTo>
                  <a:pt x="631049" y="304174"/>
                  <a:pt x="625349" y="292595"/>
                  <a:pt x="615142" y="286762"/>
                </a:cubicBezTo>
                <a:cubicBezTo>
                  <a:pt x="605223" y="281094"/>
                  <a:pt x="592975" y="281220"/>
                  <a:pt x="581891" y="278449"/>
                </a:cubicBezTo>
                <a:cubicBezTo>
                  <a:pt x="576349" y="270136"/>
                  <a:pt x="573579" y="259053"/>
                  <a:pt x="565266" y="253511"/>
                </a:cubicBezTo>
                <a:cubicBezTo>
                  <a:pt x="555760" y="247174"/>
                  <a:pt x="542516" y="249698"/>
                  <a:pt x="532015" y="245198"/>
                </a:cubicBezTo>
                <a:cubicBezTo>
                  <a:pt x="522832" y="241263"/>
                  <a:pt x="516013" y="233041"/>
                  <a:pt x="507077" y="228573"/>
                </a:cubicBezTo>
                <a:cubicBezTo>
                  <a:pt x="493730" y="221900"/>
                  <a:pt x="478860" y="218620"/>
                  <a:pt x="465513" y="211947"/>
                </a:cubicBezTo>
                <a:cubicBezTo>
                  <a:pt x="451062" y="204721"/>
                  <a:pt x="438401" y="194235"/>
                  <a:pt x="423950" y="187009"/>
                </a:cubicBezTo>
                <a:cubicBezTo>
                  <a:pt x="416112" y="183090"/>
                  <a:pt x="406849" y="182615"/>
                  <a:pt x="399011" y="178696"/>
                </a:cubicBezTo>
                <a:cubicBezTo>
                  <a:pt x="390075" y="174228"/>
                  <a:pt x="383256" y="166006"/>
                  <a:pt x="374073" y="162071"/>
                </a:cubicBezTo>
                <a:cubicBezTo>
                  <a:pt x="363572" y="157571"/>
                  <a:pt x="351519" y="157769"/>
                  <a:pt x="340822" y="153758"/>
                </a:cubicBezTo>
                <a:cubicBezTo>
                  <a:pt x="255061" y="121598"/>
                  <a:pt x="365184" y="150072"/>
                  <a:pt x="266008" y="128820"/>
                </a:cubicBezTo>
                <a:cubicBezTo>
                  <a:pt x="241028" y="123467"/>
                  <a:pt x="215977" y="118391"/>
                  <a:pt x="191193" y="112195"/>
                </a:cubicBezTo>
                <a:cubicBezTo>
                  <a:pt x="182692" y="110070"/>
                  <a:pt x="174809" y="105783"/>
                  <a:pt x="166255" y="103882"/>
                </a:cubicBezTo>
                <a:cubicBezTo>
                  <a:pt x="149802" y="100226"/>
                  <a:pt x="104461" y="83651"/>
                  <a:pt x="116379" y="95569"/>
                </a:cubicBezTo>
                <a:cubicBezTo>
                  <a:pt x="130643" y="109833"/>
                  <a:pt x="154642" y="109049"/>
                  <a:pt x="174568" y="112195"/>
                </a:cubicBezTo>
                <a:cubicBezTo>
                  <a:pt x="207526" y="117399"/>
                  <a:pt x="241104" y="117344"/>
                  <a:pt x="274320" y="120507"/>
                </a:cubicBezTo>
                <a:cubicBezTo>
                  <a:pt x="299299" y="122886"/>
                  <a:pt x="324197" y="126049"/>
                  <a:pt x="349135" y="128820"/>
                </a:cubicBezTo>
                <a:cubicBezTo>
                  <a:pt x="357448" y="131591"/>
                  <a:pt x="366019" y="133681"/>
                  <a:pt x="374073" y="137133"/>
                </a:cubicBezTo>
                <a:cubicBezTo>
                  <a:pt x="445977" y="167949"/>
                  <a:pt x="373778" y="142576"/>
                  <a:pt x="432262" y="162071"/>
                </a:cubicBezTo>
                <a:cubicBezTo>
                  <a:pt x="455053" y="184860"/>
                  <a:pt x="489152" y="227535"/>
                  <a:pt x="532015" y="170384"/>
                </a:cubicBezTo>
                <a:cubicBezTo>
                  <a:pt x="550378" y="145899"/>
                  <a:pt x="530115" y="108870"/>
                  <a:pt x="523702" y="78944"/>
                </a:cubicBezTo>
                <a:cubicBezTo>
                  <a:pt x="521609" y="69175"/>
                  <a:pt x="514141" y="61070"/>
                  <a:pt x="507077" y="54005"/>
                </a:cubicBezTo>
                <a:cubicBezTo>
                  <a:pt x="487943" y="34870"/>
                  <a:pt x="474323" y="35426"/>
                  <a:pt x="448888" y="29067"/>
                </a:cubicBezTo>
                <a:cubicBezTo>
                  <a:pt x="88675" y="37853"/>
                  <a:pt x="108066" y="-76261"/>
                  <a:pt x="108066" y="955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901142" y="3657600"/>
            <a:ext cx="1463040" cy="1246909"/>
          </a:xfrm>
          <a:custGeom>
            <a:avLst/>
            <a:gdLst>
              <a:gd name="connsiteX0" fmla="*/ 174567 w 1463040"/>
              <a:gd name="connsiteY0" fmla="*/ 24938 h 1246909"/>
              <a:gd name="connsiteX1" fmla="*/ 108065 w 1463040"/>
              <a:gd name="connsiteY1" fmla="*/ 149629 h 1246909"/>
              <a:gd name="connsiteX2" fmla="*/ 99753 w 1463040"/>
              <a:gd name="connsiteY2" fmla="*/ 199505 h 1246909"/>
              <a:gd name="connsiteX3" fmla="*/ 74814 w 1463040"/>
              <a:gd name="connsiteY3" fmla="*/ 257695 h 1246909"/>
              <a:gd name="connsiteX4" fmla="*/ 49876 w 1463040"/>
              <a:gd name="connsiteY4" fmla="*/ 365760 h 1246909"/>
              <a:gd name="connsiteX5" fmla="*/ 33251 w 1463040"/>
              <a:gd name="connsiteY5" fmla="*/ 407324 h 1246909"/>
              <a:gd name="connsiteX6" fmla="*/ 24938 w 1463040"/>
              <a:gd name="connsiteY6" fmla="*/ 448887 h 1246909"/>
              <a:gd name="connsiteX7" fmla="*/ 8313 w 1463040"/>
              <a:gd name="connsiteY7" fmla="*/ 590204 h 1246909"/>
              <a:gd name="connsiteX8" fmla="*/ 0 w 1463040"/>
              <a:gd name="connsiteY8" fmla="*/ 631767 h 1246909"/>
              <a:gd name="connsiteX9" fmla="*/ 33251 w 1463040"/>
              <a:gd name="connsiteY9" fmla="*/ 806335 h 1246909"/>
              <a:gd name="connsiteX10" fmla="*/ 58189 w 1463040"/>
              <a:gd name="connsiteY10" fmla="*/ 897775 h 1246909"/>
              <a:gd name="connsiteX11" fmla="*/ 74814 w 1463040"/>
              <a:gd name="connsiteY11" fmla="*/ 922713 h 1246909"/>
              <a:gd name="connsiteX12" fmla="*/ 141316 w 1463040"/>
              <a:gd name="connsiteY12" fmla="*/ 997527 h 1246909"/>
              <a:gd name="connsiteX13" fmla="*/ 182880 w 1463040"/>
              <a:gd name="connsiteY13" fmla="*/ 1022465 h 1246909"/>
              <a:gd name="connsiteX14" fmla="*/ 207818 w 1463040"/>
              <a:gd name="connsiteY14" fmla="*/ 1039091 h 1246909"/>
              <a:gd name="connsiteX15" fmla="*/ 241069 w 1463040"/>
              <a:gd name="connsiteY15" fmla="*/ 1055716 h 1246909"/>
              <a:gd name="connsiteX16" fmla="*/ 266007 w 1463040"/>
              <a:gd name="connsiteY16" fmla="*/ 1072342 h 1246909"/>
              <a:gd name="connsiteX17" fmla="*/ 290945 w 1463040"/>
              <a:gd name="connsiteY17" fmla="*/ 1080655 h 1246909"/>
              <a:gd name="connsiteX18" fmla="*/ 340822 w 1463040"/>
              <a:gd name="connsiteY18" fmla="*/ 1105593 h 1246909"/>
              <a:gd name="connsiteX19" fmla="*/ 465513 w 1463040"/>
              <a:gd name="connsiteY19" fmla="*/ 1155469 h 1246909"/>
              <a:gd name="connsiteX20" fmla="*/ 523702 w 1463040"/>
              <a:gd name="connsiteY20" fmla="*/ 1180407 h 1246909"/>
              <a:gd name="connsiteX21" fmla="*/ 581891 w 1463040"/>
              <a:gd name="connsiteY21" fmla="*/ 1197033 h 1246909"/>
              <a:gd name="connsiteX22" fmla="*/ 631767 w 1463040"/>
              <a:gd name="connsiteY22" fmla="*/ 1205345 h 1246909"/>
              <a:gd name="connsiteX23" fmla="*/ 673331 w 1463040"/>
              <a:gd name="connsiteY23" fmla="*/ 1213658 h 1246909"/>
              <a:gd name="connsiteX24" fmla="*/ 723207 w 1463040"/>
              <a:gd name="connsiteY24" fmla="*/ 1238596 h 1246909"/>
              <a:gd name="connsiteX25" fmla="*/ 806334 w 1463040"/>
              <a:gd name="connsiteY25" fmla="*/ 1246909 h 1246909"/>
              <a:gd name="connsiteX26" fmla="*/ 1205345 w 1463040"/>
              <a:gd name="connsiteY26" fmla="*/ 1238596 h 1246909"/>
              <a:gd name="connsiteX27" fmla="*/ 1238596 w 1463040"/>
              <a:gd name="connsiteY27" fmla="*/ 1221971 h 1246909"/>
              <a:gd name="connsiteX28" fmla="*/ 1321723 w 1463040"/>
              <a:gd name="connsiteY28" fmla="*/ 1172095 h 1246909"/>
              <a:gd name="connsiteX29" fmla="*/ 1354974 w 1463040"/>
              <a:gd name="connsiteY29" fmla="*/ 1155469 h 1246909"/>
              <a:gd name="connsiteX30" fmla="*/ 1421476 w 1463040"/>
              <a:gd name="connsiteY30" fmla="*/ 1097280 h 1246909"/>
              <a:gd name="connsiteX31" fmla="*/ 1454727 w 1463040"/>
              <a:gd name="connsiteY31" fmla="*/ 1039091 h 1246909"/>
              <a:gd name="connsiteX32" fmla="*/ 1463040 w 1463040"/>
              <a:gd name="connsiteY32" fmla="*/ 997527 h 1246909"/>
              <a:gd name="connsiteX33" fmla="*/ 1454727 w 1463040"/>
              <a:gd name="connsiteY33" fmla="*/ 640080 h 1246909"/>
              <a:gd name="connsiteX34" fmla="*/ 1446414 w 1463040"/>
              <a:gd name="connsiteY34" fmla="*/ 573578 h 1246909"/>
              <a:gd name="connsiteX35" fmla="*/ 1421476 w 1463040"/>
              <a:gd name="connsiteY35" fmla="*/ 507076 h 1246909"/>
              <a:gd name="connsiteX36" fmla="*/ 1413163 w 1463040"/>
              <a:gd name="connsiteY36" fmla="*/ 482138 h 1246909"/>
              <a:gd name="connsiteX37" fmla="*/ 1388225 w 1463040"/>
              <a:gd name="connsiteY37" fmla="*/ 465513 h 1246909"/>
              <a:gd name="connsiteX38" fmla="*/ 1313411 w 1463040"/>
              <a:gd name="connsiteY38" fmla="*/ 365760 h 1246909"/>
              <a:gd name="connsiteX39" fmla="*/ 1296785 w 1463040"/>
              <a:gd name="connsiteY39" fmla="*/ 349135 h 1246909"/>
              <a:gd name="connsiteX40" fmla="*/ 1280160 w 1463040"/>
              <a:gd name="connsiteY40" fmla="*/ 332509 h 1246909"/>
              <a:gd name="connsiteX41" fmla="*/ 1213658 w 1463040"/>
              <a:gd name="connsiteY41" fmla="*/ 282633 h 1246909"/>
              <a:gd name="connsiteX42" fmla="*/ 1188720 w 1463040"/>
              <a:gd name="connsiteY42" fmla="*/ 266007 h 1246909"/>
              <a:gd name="connsiteX43" fmla="*/ 1130531 w 1463040"/>
              <a:gd name="connsiteY43" fmla="*/ 216131 h 1246909"/>
              <a:gd name="connsiteX44" fmla="*/ 1097280 w 1463040"/>
              <a:gd name="connsiteY44" fmla="*/ 199505 h 1246909"/>
              <a:gd name="connsiteX45" fmla="*/ 1047403 w 1463040"/>
              <a:gd name="connsiteY45" fmla="*/ 166255 h 1246909"/>
              <a:gd name="connsiteX46" fmla="*/ 1014153 w 1463040"/>
              <a:gd name="connsiteY46" fmla="*/ 141316 h 1246909"/>
              <a:gd name="connsiteX47" fmla="*/ 980902 w 1463040"/>
              <a:gd name="connsiteY47" fmla="*/ 133004 h 1246909"/>
              <a:gd name="connsiteX48" fmla="*/ 931025 w 1463040"/>
              <a:gd name="connsiteY48" fmla="*/ 108065 h 1246909"/>
              <a:gd name="connsiteX49" fmla="*/ 889462 w 1463040"/>
              <a:gd name="connsiteY49" fmla="*/ 99753 h 1246909"/>
              <a:gd name="connsiteX50" fmla="*/ 856211 w 1463040"/>
              <a:gd name="connsiteY50" fmla="*/ 74815 h 1246909"/>
              <a:gd name="connsiteX51" fmla="*/ 831273 w 1463040"/>
              <a:gd name="connsiteY51" fmla="*/ 66502 h 1246909"/>
              <a:gd name="connsiteX52" fmla="*/ 789709 w 1463040"/>
              <a:gd name="connsiteY52" fmla="*/ 49876 h 1246909"/>
              <a:gd name="connsiteX53" fmla="*/ 706582 w 1463040"/>
              <a:gd name="connsiteY53" fmla="*/ 16625 h 1246909"/>
              <a:gd name="connsiteX54" fmla="*/ 507076 w 1463040"/>
              <a:gd name="connsiteY54" fmla="*/ 0 h 1246909"/>
              <a:gd name="connsiteX55" fmla="*/ 199505 w 1463040"/>
              <a:gd name="connsiteY55" fmla="*/ 8313 h 1246909"/>
              <a:gd name="connsiteX56" fmla="*/ 166254 w 1463040"/>
              <a:gd name="connsiteY56" fmla="*/ 16625 h 1246909"/>
              <a:gd name="connsiteX57" fmla="*/ 149629 w 1463040"/>
              <a:gd name="connsiteY57" fmla="*/ 33251 h 1246909"/>
              <a:gd name="connsiteX58" fmla="*/ 174567 w 1463040"/>
              <a:gd name="connsiteY58" fmla="*/ 24938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63040" h="1246909">
                <a:moveTo>
                  <a:pt x="174567" y="24938"/>
                </a:moveTo>
                <a:cubicBezTo>
                  <a:pt x="167640" y="44334"/>
                  <a:pt x="126621" y="106332"/>
                  <a:pt x="108065" y="149629"/>
                </a:cubicBezTo>
                <a:cubicBezTo>
                  <a:pt x="101426" y="165121"/>
                  <a:pt x="104710" y="183396"/>
                  <a:pt x="99753" y="199505"/>
                </a:cubicBezTo>
                <a:cubicBezTo>
                  <a:pt x="93547" y="219675"/>
                  <a:pt x="81912" y="237821"/>
                  <a:pt x="74814" y="257695"/>
                </a:cubicBezTo>
                <a:cubicBezTo>
                  <a:pt x="33260" y="374045"/>
                  <a:pt x="78465" y="260932"/>
                  <a:pt x="49876" y="365760"/>
                </a:cubicBezTo>
                <a:cubicBezTo>
                  <a:pt x="45950" y="380156"/>
                  <a:pt x="37539" y="393031"/>
                  <a:pt x="33251" y="407324"/>
                </a:cubicBezTo>
                <a:cubicBezTo>
                  <a:pt x="29191" y="420857"/>
                  <a:pt x="27261" y="434951"/>
                  <a:pt x="24938" y="448887"/>
                </a:cubicBezTo>
                <a:cubicBezTo>
                  <a:pt x="8819" y="545599"/>
                  <a:pt x="24072" y="472009"/>
                  <a:pt x="8313" y="590204"/>
                </a:cubicBezTo>
                <a:cubicBezTo>
                  <a:pt x="6446" y="604209"/>
                  <a:pt x="2771" y="617913"/>
                  <a:pt x="0" y="631767"/>
                </a:cubicBezTo>
                <a:cubicBezTo>
                  <a:pt x="12984" y="774582"/>
                  <a:pt x="-2420" y="672564"/>
                  <a:pt x="33251" y="806335"/>
                </a:cubicBezTo>
                <a:cubicBezTo>
                  <a:pt x="46290" y="855233"/>
                  <a:pt x="35495" y="846712"/>
                  <a:pt x="58189" y="897775"/>
                </a:cubicBezTo>
                <a:cubicBezTo>
                  <a:pt x="62247" y="906904"/>
                  <a:pt x="69450" y="914284"/>
                  <a:pt x="74814" y="922713"/>
                </a:cubicBezTo>
                <a:cubicBezTo>
                  <a:pt x="122088" y="997001"/>
                  <a:pt x="91221" y="980830"/>
                  <a:pt x="141316" y="997527"/>
                </a:cubicBezTo>
                <a:cubicBezTo>
                  <a:pt x="173792" y="1030003"/>
                  <a:pt x="139714" y="1000882"/>
                  <a:pt x="182880" y="1022465"/>
                </a:cubicBezTo>
                <a:cubicBezTo>
                  <a:pt x="191816" y="1026933"/>
                  <a:pt x="199144" y="1034134"/>
                  <a:pt x="207818" y="1039091"/>
                </a:cubicBezTo>
                <a:cubicBezTo>
                  <a:pt x="218577" y="1045239"/>
                  <a:pt x="230310" y="1049568"/>
                  <a:pt x="241069" y="1055716"/>
                </a:cubicBezTo>
                <a:cubicBezTo>
                  <a:pt x="249743" y="1060673"/>
                  <a:pt x="257071" y="1067874"/>
                  <a:pt x="266007" y="1072342"/>
                </a:cubicBezTo>
                <a:cubicBezTo>
                  <a:pt x="273844" y="1076261"/>
                  <a:pt x="282938" y="1077096"/>
                  <a:pt x="290945" y="1080655"/>
                </a:cubicBezTo>
                <a:cubicBezTo>
                  <a:pt x="307931" y="1088204"/>
                  <a:pt x="323792" y="1098143"/>
                  <a:pt x="340822" y="1105593"/>
                </a:cubicBezTo>
                <a:cubicBezTo>
                  <a:pt x="374156" y="1120177"/>
                  <a:pt x="428064" y="1139865"/>
                  <a:pt x="465513" y="1155469"/>
                </a:cubicBezTo>
                <a:cubicBezTo>
                  <a:pt x="484992" y="1163585"/>
                  <a:pt x="503411" y="1174609"/>
                  <a:pt x="523702" y="1180407"/>
                </a:cubicBezTo>
                <a:cubicBezTo>
                  <a:pt x="543098" y="1185949"/>
                  <a:pt x="562235" y="1192497"/>
                  <a:pt x="581891" y="1197033"/>
                </a:cubicBezTo>
                <a:cubicBezTo>
                  <a:pt x="598314" y="1200823"/>
                  <a:pt x="615184" y="1202330"/>
                  <a:pt x="631767" y="1205345"/>
                </a:cubicBezTo>
                <a:cubicBezTo>
                  <a:pt x="645668" y="1207872"/>
                  <a:pt x="659476" y="1210887"/>
                  <a:pt x="673331" y="1213658"/>
                </a:cubicBezTo>
                <a:cubicBezTo>
                  <a:pt x="689956" y="1221971"/>
                  <a:pt x="705174" y="1234088"/>
                  <a:pt x="723207" y="1238596"/>
                </a:cubicBezTo>
                <a:cubicBezTo>
                  <a:pt x="750223" y="1245350"/>
                  <a:pt x="778487" y="1246909"/>
                  <a:pt x="806334" y="1246909"/>
                </a:cubicBezTo>
                <a:cubicBezTo>
                  <a:pt x="939367" y="1246909"/>
                  <a:pt x="1072341" y="1241367"/>
                  <a:pt x="1205345" y="1238596"/>
                </a:cubicBezTo>
                <a:cubicBezTo>
                  <a:pt x="1216429" y="1233054"/>
                  <a:pt x="1227837" y="1228119"/>
                  <a:pt x="1238596" y="1221971"/>
                </a:cubicBezTo>
                <a:cubicBezTo>
                  <a:pt x="1266652" y="1205939"/>
                  <a:pt x="1292821" y="1186547"/>
                  <a:pt x="1321723" y="1172095"/>
                </a:cubicBezTo>
                <a:cubicBezTo>
                  <a:pt x="1332807" y="1166553"/>
                  <a:pt x="1344466" y="1162037"/>
                  <a:pt x="1354974" y="1155469"/>
                </a:cubicBezTo>
                <a:cubicBezTo>
                  <a:pt x="1374109" y="1143509"/>
                  <a:pt x="1408586" y="1115004"/>
                  <a:pt x="1421476" y="1097280"/>
                </a:cubicBezTo>
                <a:cubicBezTo>
                  <a:pt x="1434616" y="1079213"/>
                  <a:pt x="1443643" y="1058487"/>
                  <a:pt x="1454727" y="1039091"/>
                </a:cubicBezTo>
                <a:cubicBezTo>
                  <a:pt x="1457498" y="1025236"/>
                  <a:pt x="1463040" y="1011656"/>
                  <a:pt x="1463040" y="997527"/>
                </a:cubicBezTo>
                <a:cubicBezTo>
                  <a:pt x="1463040" y="878346"/>
                  <a:pt x="1459397" y="759170"/>
                  <a:pt x="1454727" y="640080"/>
                </a:cubicBezTo>
                <a:cubicBezTo>
                  <a:pt x="1453852" y="617757"/>
                  <a:pt x="1450410" y="595558"/>
                  <a:pt x="1446414" y="573578"/>
                </a:cubicBezTo>
                <a:cubicBezTo>
                  <a:pt x="1444193" y="561363"/>
                  <a:pt x="1422948" y="511001"/>
                  <a:pt x="1421476" y="507076"/>
                </a:cubicBezTo>
                <a:cubicBezTo>
                  <a:pt x="1418399" y="498872"/>
                  <a:pt x="1418637" y="488980"/>
                  <a:pt x="1413163" y="482138"/>
                </a:cubicBezTo>
                <a:cubicBezTo>
                  <a:pt x="1406922" y="474337"/>
                  <a:pt x="1396538" y="471055"/>
                  <a:pt x="1388225" y="465513"/>
                </a:cubicBezTo>
                <a:cubicBezTo>
                  <a:pt x="1372310" y="401849"/>
                  <a:pt x="1387991" y="440339"/>
                  <a:pt x="1313411" y="365760"/>
                </a:cubicBezTo>
                <a:lnTo>
                  <a:pt x="1296785" y="349135"/>
                </a:lnTo>
                <a:cubicBezTo>
                  <a:pt x="1291243" y="343593"/>
                  <a:pt x="1286430" y="337211"/>
                  <a:pt x="1280160" y="332509"/>
                </a:cubicBezTo>
                <a:cubicBezTo>
                  <a:pt x="1257993" y="315884"/>
                  <a:pt x="1236713" y="298004"/>
                  <a:pt x="1213658" y="282633"/>
                </a:cubicBezTo>
                <a:cubicBezTo>
                  <a:pt x="1205345" y="277091"/>
                  <a:pt x="1196395" y="272403"/>
                  <a:pt x="1188720" y="266007"/>
                </a:cubicBezTo>
                <a:cubicBezTo>
                  <a:pt x="1147915" y="232002"/>
                  <a:pt x="1180341" y="247262"/>
                  <a:pt x="1130531" y="216131"/>
                </a:cubicBezTo>
                <a:cubicBezTo>
                  <a:pt x="1120023" y="209563"/>
                  <a:pt x="1107906" y="205881"/>
                  <a:pt x="1097280" y="199505"/>
                </a:cubicBezTo>
                <a:cubicBezTo>
                  <a:pt x="1080146" y="189225"/>
                  <a:pt x="1063388" y="178244"/>
                  <a:pt x="1047403" y="166255"/>
                </a:cubicBezTo>
                <a:cubicBezTo>
                  <a:pt x="1036320" y="157942"/>
                  <a:pt x="1026545" y="147512"/>
                  <a:pt x="1014153" y="141316"/>
                </a:cubicBezTo>
                <a:cubicBezTo>
                  <a:pt x="1003934" y="136207"/>
                  <a:pt x="991986" y="135775"/>
                  <a:pt x="980902" y="133004"/>
                </a:cubicBezTo>
                <a:cubicBezTo>
                  <a:pt x="964276" y="124691"/>
                  <a:pt x="948494" y="114417"/>
                  <a:pt x="931025" y="108065"/>
                </a:cubicBezTo>
                <a:cubicBezTo>
                  <a:pt x="917747" y="103237"/>
                  <a:pt x="902373" y="105491"/>
                  <a:pt x="889462" y="99753"/>
                </a:cubicBezTo>
                <a:cubicBezTo>
                  <a:pt x="876802" y="94126"/>
                  <a:pt x="868240" y="81689"/>
                  <a:pt x="856211" y="74815"/>
                </a:cubicBezTo>
                <a:cubicBezTo>
                  <a:pt x="848603" y="70468"/>
                  <a:pt x="839477" y="69579"/>
                  <a:pt x="831273" y="66502"/>
                </a:cubicBezTo>
                <a:cubicBezTo>
                  <a:pt x="817301" y="61262"/>
                  <a:pt x="803345" y="55936"/>
                  <a:pt x="789709" y="49876"/>
                </a:cubicBezTo>
                <a:cubicBezTo>
                  <a:pt x="740343" y="27936"/>
                  <a:pt x="768836" y="33603"/>
                  <a:pt x="706582" y="16625"/>
                </a:cubicBezTo>
                <a:cubicBezTo>
                  <a:pt x="644146" y="-403"/>
                  <a:pt x="564111" y="3002"/>
                  <a:pt x="507076" y="0"/>
                </a:cubicBezTo>
                <a:cubicBezTo>
                  <a:pt x="404552" y="2771"/>
                  <a:pt x="301944" y="3316"/>
                  <a:pt x="199505" y="8313"/>
                </a:cubicBezTo>
                <a:cubicBezTo>
                  <a:pt x="188094" y="8870"/>
                  <a:pt x="176473" y="11516"/>
                  <a:pt x="166254" y="16625"/>
                </a:cubicBezTo>
                <a:cubicBezTo>
                  <a:pt x="159244" y="20130"/>
                  <a:pt x="155899" y="28549"/>
                  <a:pt x="149629" y="33251"/>
                </a:cubicBezTo>
                <a:cubicBezTo>
                  <a:pt x="144672" y="36969"/>
                  <a:pt x="181494" y="5542"/>
                  <a:pt x="174567" y="2493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/>
  <cp:revision>2</cp:revision>
  <dcterms:created xsi:type="dcterms:W3CDTF">2020-07-28T02:14:04Z</dcterms:created>
  <dcterms:modified xsi:type="dcterms:W3CDTF">2021-02-01T03:47:51Z</dcterms:modified>
</cp:coreProperties>
</file>