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小视频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1671" y="160971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8</cp:revision>
  <dcterms:created xsi:type="dcterms:W3CDTF">2020-07-28T02:14:04Z</dcterms:created>
  <dcterms:modified xsi:type="dcterms:W3CDTF">2021-07-01T12:09:05Z</dcterms:modified>
</cp:coreProperties>
</file>