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886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17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47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46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8346" y="914401"/>
            <a:ext cx="3048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>
                <a:ln w="9525">
                  <a:solidFill>
                    <a:srgbClr val="00FF00"/>
                  </a:solidFill>
                </a:ln>
              </a:rPr>
              <a:t>一行文本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338026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 N</dc:creator>
  <cp:lastModifiedBy>dexi lin</cp:lastModifiedBy>
  <cp:revision>3</cp:revision>
  <dcterms:created xsi:type="dcterms:W3CDTF">2020-03-18T02:29:43Z</dcterms:created>
  <dcterms:modified xsi:type="dcterms:W3CDTF">2021-12-16T03:41:54Z</dcterms:modified>
</cp:coreProperties>
</file>