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D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904" y="-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
<Relationships xmlns="http://schemas.openxmlformats.org/package/2006/relationships">
  <Relationship Id="rId3" Type="http://schemas.openxmlformats.org/officeDocument/2006/relationships/presProps" Target="presProps.xml" />
  <Relationship Id="rId2" Type="http://schemas.openxmlformats.org/officeDocument/2006/relationships/slide" Target="slides/slide1.xml" />
  <Relationship Id="rId1" Type="http://schemas.openxmlformats.org/officeDocument/2006/relationships/slideMaster" Target="slideMasters/slideMaster1.xml" />
  <Relationship Id="rId6" Type="http://schemas.openxmlformats.org/officeDocument/2006/relationships/tableStyles" Target="tableStyles.xml" />
  <Relationship Id="rId5" Type="http://schemas.openxmlformats.org/officeDocument/2006/relationships/theme" Target="theme/theme1.xml" />
  <Relationship Id="rId4" Type="http://schemas.openxmlformats.org/officeDocument/2006/relationships/viewProps" Target="viewProps.xml" />
</Relationships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2" Type="http://schemas.openxmlformats.org/officeDocument/2006/relationships/theme" Target="../theme/theme1.xml" />
  <Relationship Id="rId1" Type="http://schemas.openxmlformats.org/officeDocument/2006/relationships/slideLayout" Target="../slideLayouts/slideLayout1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/>
          <p:cNvSpPr/>
          <p:nvPr/>
        </p:nvSpPr>
        <p:spPr>
          <a:xfrm>
            <a:off x="3640346" y="1595887"/>
            <a:ext cx="3804249" cy="3071004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rgbClr val="999999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>dexi lin</cp:lastModifiedBy>
  <cp:revision>2</cp:revision>
  <dcterms:created xsi:type="dcterms:W3CDTF">2020-07-28T02:14:04Z</dcterms:created>
  <dcterms:modified xsi:type="dcterms:W3CDTF">2021-08-27T06:24:54Z</dcterms:modified>
</cp:coreProperties>
</file>