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73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316576"/>
              </p:ext>
            </p:extLst>
          </p:nvPr>
        </p:nvGraphicFramePr>
        <p:xfrm>
          <a:off x="5405438" y="3241675"/>
          <a:ext cx="3438525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工作表" r:id="rId3" imgW="3438630" imgH="2009788" progId="Excel.Sheet.12">
                  <p:embed/>
                </p:oleObj>
              </mc:Choice>
              <mc:Fallback>
                <p:oleObj name="工作表" r:id="rId3" imgW="3438630" imgH="200978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05438" y="3241675"/>
                        <a:ext cx="3438525" cy="200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Office 主题​​</vt:lpstr>
      <vt:lpstr>Microsoft Excel 工作表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dexi lin</dc:creator>
  <cp:lastModifiedBy>dexi lin</cp:lastModifiedBy>
  <cp:revision>9</cp:revision>
  <dcterms:created xsi:type="dcterms:W3CDTF">2020-07-28T02:14:04Z</dcterms:created>
  <dcterms:modified xsi:type="dcterms:W3CDTF">2021-09-01T06:37:45Z</dcterms:modified>
</cp:coreProperties>
</file>