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D92DA-8480-4F19-8302-47A93F1CD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EA925-318A-461E-A637-60044D7D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D9FB-C949-4F58-B39D-882E9F9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DB880-D5FB-4347-B9F9-565AE8B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D72F3-F36E-4C70-B792-F902E71A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BF92-2DC0-4B7B-94A5-D335FA02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4C86A-D5F2-426C-857E-0F3A543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F94F2-8FB5-43BA-8A58-91C082FA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7D079-4F9D-4F0C-A563-1701FF1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BB532-007A-4720-85F4-1EAC9CF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F989A-C62C-4982-9673-B5627186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E6D10-9C9C-4C92-940B-AC6423EB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1BF4E-9C66-4588-B9C7-6A486AD1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61CC7-FB44-4584-8F40-8735CBC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EB915-5916-4009-A973-0756A77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81C6-B41C-4ED1-A5B8-5EC32B7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46675-F2A4-471E-B449-67E5E1D1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27895-24FF-46C0-8374-2CEDE943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93800-EBE6-4D46-A368-17A3DD6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B7D41-5CE2-4F56-AF65-052D0AEE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8300-AE75-4591-A140-0D4DE44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5D4AD-4306-4BEF-83A0-59D50319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EB890-2E51-451D-B2C4-23D11006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9E48F-E8D5-4D67-9DD3-4D28D2DC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CBFD5-391B-4BA3-AA65-290C065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E163-DE44-4549-BE53-22EB4974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55F5-BD83-40AE-99D4-386EE667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28FE5-77A0-4662-A4D7-3485CEA5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5197-CD8B-4C17-9C50-35DBD2E7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1705B-DA06-4779-BD5D-87160EC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23F25F-C5F3-4B62-8325-B1450646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0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46DA0-D669-44B2-ACBC-563EE47F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832BD-1DE0-41A6-B995-0CF89122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D1750-7165-45A2-94A6-EE47FABE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270DB-D905-4B85-97E0-1A5D99F84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9E406-3C86-4AEC-B685-009C20BC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2F4C6-D591-4D6C-8A06-D7F3125E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49C19-0616-4328-9D34-4A34BBCA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498436-D9D8-47FB-A4FA-4FD167EB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D1D2-14D0-4530-82D1-4BC0BEA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59854-0357-46FC-9449-6D35E8F0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075A6A-3169-456A-BD04-A5F02197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CE9CD-8E02-4B02-B451-784D453D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726B5-AEEF-4290-A153-924665E4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BAE73-C66D-499C-8EC5-521E99FF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2F862-B7CC-45F5-B21A-6D2545ED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9195-18D0-4D5B-9A20-6B4244F9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5BB78-0D9C-4A55-B1BF-6A1A29FA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83B3E1-E95E-4B27-B57C-78CD4A6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2720E-4378-4A2D-8F99-DBC25D8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58186-BB85-40A5-869B-24EC23FE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3D652-E6DE-4610-83E9-20B5787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0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1591-3E69-41DE-B754-3679C46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CD8257-9B66-4D1E-9E20-E174C12F9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07247-7C68-4DF6-8372-F80F48E5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7E099-1EC0-4CB7-8D32-22473BD6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50187-3C53-49CB-989D-F9AA198A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C12C6-3122-45CE-82AC-FB59DF43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72976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3720E8-AC55-4C6A-9FB4-7F31957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306F9-407B-499E-B60E-5C2D056A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1128-1B6A-462D-B94E-92D5E343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A7CB6-9EC7-42E0-87D2-698F59743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AD-A8E5-404B-9D5E-CE586207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ext cx="914400" cy="914400"/>
            <a:off x="3898669" y="1263535"/>
          </a:xfrm>
          <a:prstGeom prst="rect">
            <a:avLst/>
          </a:prstGeom>
        </p:spPr>
        <p:style>
          <a:lnRef idx="5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69050" cap="flat" cmpd="sng" algn="ctr">
          <a:solidFill>
            <a:srgbClr val="954F72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Liu</dc:creator>
  <cp:lastModifiedBy>dexi lin</cp:lastModifiedBy>
  <cp:revision>6</cp:revision>
  <dcterms:created xsi:type="dcterms:W3CDTF">2018-03-20T06:42:29Z</dcterms:created>
  <dcterms:modified xsi:type="dcterms:W3CDTF">2021-05-25T10:59:02Z</dcterms:modified>
</cp:coreProperties>
</file>