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9CA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29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5-498D-920D-8B0C97219D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89B9CA">
                <a:alpha val="50196"/>
              </a:srgb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5</c:v>
                </c:pt>
                <c:pt idx="2">
                  <c:v>12</c:v>
                </c:pt>
                <c:pt idx="3">
                  <c:v>21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5-498D-920D-8B0C97219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5335087"/>
        <c:axId val="1995335919"/>
      </c:areaChart>
      <c:dateAx>
        <c:axId val="199533508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919"/>
        <c:crosses val="autoZero"/>
        <c:auto val="1"/>
        <c:lblOffset val="100"/>
        <c:baseTimeUnit val="days"/>
      </c:dateAx>
      <c:valAx>
        <c:axId val="199533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0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60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7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B8C515C-91EC-4E50-80FC-AA07FA919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876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2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11571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 xiaofan</dc:creator>
  <cp:lastModifiedBy>dexi lin</cp:lastModifiedBy>
  <cp:revision>78</cp:revision>
  <dcterms:created xsi:type="dcterms:W3CDTF">2022-02-21T01:31:25Z</dcterms:created>
  <dcterms:modified xsi:type="dcterms:W3CDTF">2022-07-12T12:10:59Z</dcterms:modified>
</cp:coreProperties>
</file>