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
<Relationships xmlns="http://schemas.openxmlformats.org/package/2006/relationships">
  <Relationship Id="rId3" Type="http://schemas.openxmlformats.org/officeDocument/2006/relationships/presProps" Target="presProps.xml" />
  <Relationship Id="rId2" Type="http://schemas.openxmlformats.org/officeDocument/2006/relationships/slide" Target="slides/slide1.xml" />
  <Relationship Id="rId1" Type="http://schemas.openxmlformats.org/officeDocument/2006/relationships/slideMaster" Target="slideMasters/slideMaster1.xml" />
  <Relationship Id="rId6" Type="http://schemas.openxmlformats.org/officeDocument/2006/relationships/tableStyles" Target="tableStyles.xml" />
  <Relationship Id="rId5" Type="http://schemas.openxmlformats.org/officeDocument/2006/relationships/theme" Target="theme/theme1.xml" />
  <Relationship Id="rId4" Type="http://schemas.openxmlformats.org/officeDocument/2006/relationships/viewProps" Target="viewProps.xml" />
</Relationships>
</file>

<file path=ppt/charts/_rels/chart1.xml.rels>&#65279;<?xml version="1.0" encoding="UTF-8" standalone="yes"?>
<Relationships xmlns="http://schemas.openxmlformats.org/package/2006/relationships">
  <Relationship Id="rId3" Type="http://schemas.openxmlformats.org/officeDocument/2006/relationships/package" Target="../embeddings/Microsoft_Excel____.xlsx" />
  <Relationship Id="rId2" Type="http://schemas.microsoft.com/office/2011/relationships/chartColorStyle" Target="colors1.xml" />
  <Relationship Id="rId1" Type="http://schemas.microsoft.com/office/2011/relationships/chartStyle" Target="style1.xml" />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95-498D-920D-8B0C97219D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FFF000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95-498D-920D-8B0C97219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5335087"/>
        <c:axId val="1995335919"/>
      </c:areaChart>
      <c:catAx>
        <c:axId val="1995335087"/>
        <c:scaling>
          <c:orientation val="minMax"/>
        </c:scaling>
        <c:delete val="0"/>
        <c:axPos val="b"/>
        <c:numFmt formatCode="m/d/yyyy" sourceLinked="0"/>
        <c:majorTickMark val="out"/>
        <c:minorTickMark val="none"/>
        <c:tickLblPos val="nextTo"/>
        <c:spPr>
          <a:solidFill>
            <a:srgbClr val="FF0000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5335919"/>
        <c:crosses val="autoZero"/>
        <c:auto val="0"/>
        <c:lblAlgn val="ctr"/>
        <c:lblOffset val="100"/>
        <c:tickLblSkip val="1"/>
        <c:noMultiLvlLbl val="1"/>
      </c:catAx>
      <c:valAx>
        <c:axId val="1995335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5335087"/>
        <c:crossesAt val="1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600243"/>
      </p:ext>
    </p:extLst>
  </p:cSld>
  <p:clrMapOvr>
    <a:masterClrMapping/>
  </p:clrMapOvr>
</p:sldLayout>
</file>

<file path=ppt/slideMasters/_rels/slideMaster1.xml.rels>&#65279;<?xml version="1.0" encoding="UTF-8" standalone="yes"?>
<Relationships xmlns="http://schemas.openxmlformats.org/package/2006/relationships">
  <Relationship Id="rId2" Type="http://schemas.openxmlformats.org/officeDocument/2006/relationships/theme" Target="../theme/theme1.xml" />
  <Relationship Id="rId1" Type="http://schemas.openxmlformats.org/officeDocument/2006/relationships/slideLayout" Target="../slideLayouts/slideLayout1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178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<Relationship Id="rId2" Type="http://schemas.openxmlformats.org/officeDocument/2006/relationships/chart" Target="../charts/chart1.xml" />
  <Relationship Id="rId1" Type="http://schemas.openxmlformats.org/officeDocument/2006/relationships/slideLayout" Target="../slideLayouts/slideLayout1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CB8C515C-91EC-4E50-80FC-AA07FA919E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91580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726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11602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dotnet campus</dc:creator>
  <cp:lastModifiedBy>dexi lin</cp:lastModifiedBy>
  <cp:revision>1</cp:revision>
  <dcterms:created xsi:type="dcterms:W3CDTF">2022-02-21T01:31:25Z</dcterms:created>
  <dcterms:modified xsi:type="dcterms:W3CDTF">2022-09-09T02:06:03Z</dcterms:modified>
</cp:coreProperties>
</file>