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07D2A-C227-4329-B623-E744CF52E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1275CF-76B9-4681-9F87-83C67A5B1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37B11-5B17-49EE-8268-7702B5B4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DF76-AFDA-4902-A8BF-E9111F2E613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E13D5-752C-4028-94F2-C865012A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97A59-4B68-4211-9D08-34C14E47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8BAC-E227-4A3E-A138-C06560006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8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5E034-4ECF-4B59-BBE3-4A53C7BA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96595E-6B4C-4F5E-AB2C-B01CA88A7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D4DBC-7E63-4A64-8272-D856F709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DF76-AFDA-4902-A8BF-E9111F2E613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1B4DF-0A88-40D4-9C40-699520E4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EA79A-2455-412F-85A0-B4BA059F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8BAC-E227-4A3E-A138-C06560006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3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980F7A-D016-4C42-89F6-AE1035F9A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5F066D-EF68-40E8-921B-2F878DF4E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B9347-762C-4420-8778-AEF4B4DC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DF76-AFDA-4902-A8BF-E9111F2E613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A7083-BE67-4435-89D3-378A31C2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2E805-6D82-4AA4-9063-35C90B4C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8BAC-E227-4A3E-A138-C06560006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40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A00DF-4B2E-4929-822E-FFD9D361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3FCD7-E9E9-4E69-8D49-2BECC3BBA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857CC7-2409-43E2-9F01-2CBB56A6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DF76-AFDA-4902-A8BF-E9111F2E613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E6A10-1730-4418-BA23-9B06E18F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A850D-24E4-41CC-A9AD-7E061917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8BAC-E227-4A3E-A138-C06560006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74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BC63A-117B-4839-B1C4-68662C542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41202B-D349-4697-BD91-6AE7D26F6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8BFD4-9ACA-4809-8DA7-2D42BB87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DF76-AFDA-4902-A8BF-E9111F2E613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F3C81-5369-48D5-9D49-63D7921E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2795A-5907-4BB0-BF5B-8220A575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8BAC-E227-4A3E-A138-C06560006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2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B8CB1-47C4-43EF-A550-A57CA8E0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85FE4-733B-4E52-BECC-8A8AEA044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233B18-3F7F-4274-A28D-DFACBBD6B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14D147-0541-47A0-9D1F-A7528C84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DF76-AFDA-4902-A8BF-E9111F2E613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2FD8B7-2E48-49B7-A241-F0147B61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6AEE8-9FD4-462F-92B9-683CD3BC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8BAC-E227-4A3E-A138-C06560006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22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07A65-36D6-4DF7-ACB8-4347B73F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D28139-5DD8-4080-990F-1531019D3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26A87D-1053-4BB9-8AEF-10E9354CC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83FADD-0798-4684-AED8-911B07CFE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3BE008-99E4-45E0-824D-513393D2E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9BBA46-A67A-4FB3-9178-820B90C4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DF76-AFDA-4902-A8BF-E9111F2E613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C66A31-10B5-4B8F-8139-81F4EF70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C07639-07F6-482C-9BF2-EE2296C7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8BAC-E227-4A3E-A138-C06560006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63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1B834-A89C-4571-BFAA-9A19AA36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420472-8A67-4E53-8AB4-01CC1E3D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DF76-AFDA-4902-A8BF-E9111F2E613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1E7C04-9D6E-445E-8362-D9326A20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2FD679-9444-4979-A0A1-A567391E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8BAC-E227-4A3E-A138-C06560006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FACE2B-CBD3-4FDA-8F66-C1F0B447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DF76-AFDA-4902-A8BF-E9111F2E613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5F9970-1009-46D8-BBEF-43A3267D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AE9F2E-05EE-4145-9E25-7008F976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8BAC-E227-4A3E-A138-C06560006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68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7DE92-DE7D-4B03-A139-B436A2F2F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F4050-D591-4612-90D1-F3403868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4386E9-5177-4634-8FA1-D6D38E24C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CAD2C-BE48-4C87-8434-6C89A0D1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DF76-AFDA-4902-A8BF-E9111F2E613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DCBF7E-2B99-4448-863E-8204879E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95AC43-A83E-47E2-ABE1-4E08834C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8BAC-E227-4A3E-A138-C06560006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36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EF670-06CD-42B8-9214-D5DA031A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96A361-C2D1-44BA-ACB7-B2A483641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2C77B2-E2A4-4586-B5FE-8BA4008F5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9D4FE9-82AB-4FC7-AF56-F77D6D16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DF76-AFDA-4902-A8BF-E9111F2E613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35AF2F-98D3-4764-9497-861F8775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1ED659-8DF3-45B3-AEE9-566A0752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8BAC-E227-4A3E-A138-C06560006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18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81FF8A-4381-45E0-85C7-26D09DA1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762B68-A6C6-45D3-A072-CC08F7AE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81C80-C886-418C-8C75-28B620D58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EDF76-AFDA-4902-A8BF-E9111F2E6135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D4F7C-2457-46E0-88FB-446B04C08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2BC9C-7D43-416C-9E8F-777802E5F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A8BAC-E227-4A3E-A138-C06560006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44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>
            <a:extLst>
              <a:ext uri="{FF2B5EF4-FFF2-40B4-BE49-F238E27FC236}">
                <a16:creationId xmlns:a16="http://schemas.microsoft.com/office/drawing/2014/main" id="{CB98E0EE-4907-4D53-AAB2-52BD3A3DA0F3}"/>
              </a:ext>
            </a:extLst>
          </p:cNvPr>
          <p:cNvSpPr/>
          <p:nvPr/>
        </p:nvSpPr>
        <p:spPr>
          <a:xfrm>
            <a:off x="5857592" y="3250194"/>
            <a:ext cx="1216152" cy="12161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67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Ryzen Wang</dc:creator>
  <cp:lastModifiedBy>Ryzen Wang</cp:lastModifiedBy>
  <cp:revision>1</cp:revision>
  <dcterms:created xsi:type="dcterms:W3CDTF">2021-08-06T07:34:21Z</dcterms:created>
  <dcterms:modified xsi:type="dcterms:W3CDTF">2021-08-06T07:34:40Z</dcterms:modified>
</cp:coreProperties>
</file>