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20072" y="1484784"/>
            <a:ext cx="3843995" cy="1215502"/>
            <a:chOff x="5220072" y="1484784"/>
            <a:chExt cx="3843995" cy="1215502"/>
          </a:xfrm>
          <a:solidFill>
            <a:srgbClr val="565656"/>
          </a:solidFill>
        </p:grpSpPr>
        <p:sp>
          <p:nvSpPr>
            <p:cNvPr id="2" name="Rectangle 1"/>
            <p:cNvSpPr/>
            <p:nvPr/>
          </p:nvSpPr>
          <p:spPr>
            <a:xfrm>
              <a:off x="5220072" y="1484784"/>
              <a:ext cx="1440160" cy="1008112"/>
            </a:xfrm>
            <a:prstGeom prst="rect">
              <a:avLst/>
            </a:prstGeom>
            <a:grpFill/>
          </p:spPr>
        </p:sp>
        <p:sp>
          <p:nvSpPr>
            <p:cNvPr id="3" name="Rectangle 2"/>
            <p:cNvSpPr/>
            <p:nvPr/>
          </p:nvSpPr>
          <p:spPr>
            <a:xfrm>
              <a:off x="7623907" y="1692174"/>
              <a:ext cx="1440160" cy="1008112"/>
            </a:xfrm>
            <a:prstGeom prst="rect">
              <a:avLst/>
            </a:prstGeom>
            <a:solidFill>
              <a:srgbClr val="F6F656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063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lindexi is doubi</dc:title>
  <dc:creator>dexi lin</dc:creator>
  <cp:lastModifiedBy>dexi lin</cp:lastModifiedBy>
  <cp:revision>1</cp:revision>
  <dcterms:created xsi:type="dcterms:W3CDTF">2020-07-28T02:14:04Z</dcterms:created>
  <dcterms:modified xsi:type="dcterms:W3CDTF">2021-07-24T01:08:03Z</dcterms:modified>
</cp:coreProperties>
</file>