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71775" y="495300"/>
            <a:ext cx="4486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文本排版 文本排版 </a:t>
            </a:r>
            <a:r>
              <a:rPr lang="zh-CN" altLang="en-US" dirty="0"/>
              <a:t> 文本</a:t>
            </a:r>
            <a:r>
              <a:rPr lang="zh-CN" altLang="en-US" dirty="0" smtClean="0"/>
              <a:t>排版 文本排版 </a:t>
            </a:r>
            <a:r>
              <a:rPr lang="zh-CN" altLang="en-US" dirty="0"/>
              <a:t> 文本</a:t>
            </a:r>
            <a:r>
              <a:rPr lang="zh-CN" altLang="en-US" dirty="0" smtClean="0"/>
              <a:t>排版 </a:t>
            </a:r>
            <a:r>
              <a:rPr lang="zh-CN" altLang="en-US" dirty="0"/>
              <a:t> 文本</a:t>
            </a:r>
            <a:r>
              <a:rPr lang="zh-CN" altLang="en-US" dirty="0" smtClean="0"/>
              <a:t>排版 </a:t>
            </a:r>
            <a:r>
              <a:rPr lang="zh-CN" altLang="en-US" dirty="0"/>
              <a:t> 文本</a:t>
            </a:r>
            <a:r>
              <a:rPr lang="zh-CN" altLang="en-US" dirty="0" smtClean="0"/>
              <a:t>排版 </a:t>
            </a:r>
            <a:r>
              <a:rPr lang="zh-CN" altLang="en-US" dirty="0"/>
              <a:t> 文本</a:t>
            </a:r>
            <a:r>
              <a:rPr lang="zh-CN" altLang="en-US" dirty="0" smtClean="0"/>
              <a:t>排版 </a:t>
            </a:r>
            <a:r>
              <a:rPr lang="zh-CN" altLang="en-US" dirty="0"/>
              <a:t> 文本</a:t>
            </a:r>
            <a:r>
              <a:rPr lang="zh-CN" altLang="en-US" dirty="0" smtClean="0"/>
              <a:t>排版 </a:t>
            </a:r>
            <a:r>
              <a:rPr lang="zh-CN" altLang="en-US" dirty="0"/>
              <a:t> 文本</a:t>
            </a:r>
            <a:r>
              <a:rPr lang="zh-CN" altLang="en-US" dirty="0" smtClean="0"/>
              <a:t>排版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文本排版 </a:t>
            </a:r>
            <a:r>
              <a:rPr lang="zh-CN" altLang="en-US" dirty="0"/>
              <a:t> 文本</a:t>
            </a:r>
            <a:r>
              <a:rPr lang="zh-CN" altLang="en-US" dirty="0" smtClean="0"/>
              <a:t>排版 </a:t>
            </a:r>
            <a:r>
              <a:rPr lang="zh-CN" altLang="en-US" dirty="0"/>
              <a:t> 文本</a:t>
            </a:r>
            <a:r>
              <a:rPr lang="zh-CN" altLang="en-US" dirty="0" smtClean="0"/>
              <a:t>排版 </a:t>
            </a:r>
            <a:r>
              <a:rPr lang="zh-CN" altLang="en-US" dirty="0"/>
              <a:t> 文本排版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dexi lin</cp:lastModifiedBy>
  <cp:revision>6</cp:revision>
  <dcterms:created xsi:type="dcterms:W3CDTF">2020-07-28T02:14:04Z</dcterms:created>
  <dcterms:modified xsi:type="dcterms:W3CDTF">2021-11-30T08:33:32Z</dcterms:modified>
</cp:coreProperties>
</file>