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3638" y="1302589"/>
            <a:ext cx="425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trike="sngStrike" dirty="0" smtClean="0"/>
              <a:t>123123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2</cp:revision>
  <dcterms:created xsi:type="dcterms:W3CDTF">2020-07-28T02:14:04Z</dcterms:created>
  <dcterms:modified xsi:type="dcterms:W3CDTF">2021-08-18T08:23:19Z</dcterms:modified>
</cp:coreProperties>
</file>